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2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30" r:id="rId53"/>
    <p:sldId id="331" r:id="rId54"/>
    <p:sldId id="323" r:id="rId55"/>
    <p:sldId id="322" r:id="rId56"/>
    <p:sldId id="325" r:id="rId57"/>
    <p:sldId id="326" r:id="rId58"/>
    <p:sldId id="327" r:id="rId59"/>
    <p:sldId id="276" r:id="rId60"/>
    <p:sldId id="332" r:id="rId61"/>
    <p:sldId id="333" r:id="rId62"/>
    <p:sldId id="334" r:id="rId63"/>
    <p:sldId id="335" r:id="rId64"/>
    <p:sldId id="378" r:id="rId65"/>
    <p:sldId id="379" r:id="rId66"/>
    <p:sldId id="336" r:id="rId67"/>
    <p:sldId id="337" r:id="rId68"/>
    <p:sldId id="338" r:id="rId69"/>
    <p:sldId id="340" r:id="rId70"/>
    <p:sldId id="341" r:id="rId71"/>
    <p:sldId id="342" r:id="rId72"/>
    <p:sldId id="380" r:id="rId73"/>
    <p:sldId id="343" r:id="rId74"/>
    <p:sldId id="344" r:id="rId75"/>
    <p:sldId id="345" r:id="rId76"/>
    <p:sldId id="346" r:id="rId77"/>
    <p:sldId id="347" r:id="rId78"/>
    <p:sldId id="348" r:id="rId79"/>
    <p:sldId id="339" r:id="rId80"/>
    <p:sldId id="349" r:id="rId81"/>
    <p:sldId id="350" r:id="rId82"/>
    <p:sldId id="351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21 24575,'-5'-9'0,"-1"-2"-8191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24575,'-4'0'0,"-2"4"0,-4 2 0,-1 4 0,3 6 0,5-1 0,5-8 0,1-8 0,1-10 0,3-2 0,1 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179 244 24575,'-7'26'0,"-1"0"0,-14 32 0,17-47 0,0-1 0,-1-1 0,1 1 0,-2-1 0,1 0 0,-2 0 0,1-1 0,-11 10 0,17-17 0,-1 1 0,0-1 0,0 0 0,0 1 0,0-1 0,0 0 0,0 0 0,0 0 0,-1-1 0,1 1 0,0 0 0,0-1 0,-1 1 0,-1-1 0,2 0 0,1 0 0,-1 0 0,1-1 0,0 1 0,-1 0 0,1-1 0,0 1 0,-1-1 0,1 1 0,0-1 0,0 0 0,0 0 0,-1 1 0,1-1 0,0 0 0,0 0 0,0 0 0,-1-1 0,0-2 0,0 1 0,0-1 0,0 0 0,0 1 0,1-1 0,0 0 0,-1 0 0,2 0 0,-1 0 0,0 0 0,1 0 0,-1-1 0,1 1 0,1-6 0,1-11 0,1 1 0,1-1 0,1 1 0,10-26 0,-11 34 0,1 1 0,0 0 0,0 1 0,1-1 0,1 1 0,0 0 0,0 1 0,16-17 0,-20 24 0,-1 0 0,0 1 0,1-1 0,-1 0 0,1 1 0,0 0 0,-1 0 0,1 0 0,0 0 0,0 0 0,-1 0 0,1 1 0,0-1 0,0 1 0,0 0 0,0 0 0,0 0 0,0 0 0,0 1 0,-1-1 0,1 1 0,6 1 0,2 3 0,1 0 0,0 1 0,-1 0 0,12 10 0,-12-9 0,0 0 0,21 9 0,-24-13 0,0-1 0,0 1 0,1-2 0,-1 1 0,1-1 0,-1-1 0,1 1 0,0-1 0,-1-1 0,1 0 0,-1 0 0,1 0 0,-1-1 0,0 0 0,0-1 0,1 0 0,10-6 0,-11 4 0,1 0 0,-1-1 0,0 0 0,0 0 0,-1-1 0,0 0 0,0-1 0,0 1 0,-1-1 0,0 0 0,-1-1 0,0 1 0,0-1 0,6-17 0,-9 20 0,1-1 0,-2 0 0,1 1 0,-1-1 0,0 0 0,0 1 0,0-8 0,-1 14 0,0 0 0,0 0 0,0-1 0,0 1 0,0 0 0,0 0 0,0 0 0,0 0 0,0 0 0,0 0 0,0-1 0,0 1 0,0 0 0,0 0 0,0 0 0,0 0 0,0 0 0,0-1 0,0 1 0,0 0 0,0 0 0,0 0 0,0 0 0,0 0 0,0 0 0,0-1 0,0 1 0,0 0 0,0 0 0,0 0 0,0 0 0,-1 0 0,1 0 0,0 0 0,0 0 0,0-1 0,0 1 0,0 0 0,0 0 0,0 0 0,-1 0 0,1 0 0,0 0 0,0 0 0,0 0 0,0 0 0,0 0 0,0 0 0,-1 0 0,1 0 0,0 0 0,0 0 0,0 0 0,0 0 0,0 0 0,0 0 0,-1 0 0,-4 10 0,-5 17 0,0 20 0,2 0 0,-4 82 0,-4 33 0,14-152 0,0 0 0,-1-1 0,0 1 0,0-1 0,-1 0 0,-1 1 0,-6 9 0,10-17 0,0 0 0,0 0 0,-1 0 0,1-1 0,0 1 0,-1 0 0,1-1 0,-1 1 0,0-1 0,1 1 0,-1-1 0,0 0 0,0 0 0,0 0 0,0 0 0,0 0 0,0 0 0,0-1 0,0 1 0,0-1 0,0 1 0,-1-1 0,1 0 0,0 0 0,0 0 0,0 0 0,0 0 0,-1 0 0,1 0 0,0-1 0,0 1 0,0-1 0,0 0 0,0 0 0,0 0 0,0 0 0,0 0 0,0 0 0,-2-2 0,1 1 8,0 0-1,1-1 1,-1 0-1,1 0 1,-1 0-1,1 0 1,0 0-1,0 0 1,0-1-1,0 1 1,1-1-1,0 1 1,-1-1-1,1 1 1,0-5-1,-1 0-219,1 1 0,0 0 0,1-1-1,0 1 1,0-1 0,3-13 0,2-3-6614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6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24575,'12'-26'0,"-5"23"0,-2 18 0,-2 21 0,-3 50 0,-1-54 0,1 1 0,6 41 0,-6-71 0,1 1 0,0-1 0,-1 0 0,1 1 0,1-1 0,-1 0 0,0 0 0,4 6 0,-5-9 0,1 1 0,-1-1 0,0 0 0,1 1 0,-1-1 0,0 0 0,1 1 0,-1-1 0,1 0 0,-1 0 0,0 0 0,1 1 0,-1-1 0,1 0 0,-1 0 0,1 0 0,-1 0 0,1 0 0,-1 0 0,1 0 0,-1 0 0,1 0 0,-1 0 0,1 0 0,15-13 0,-7 0 0,0 0 0,-2-1 0,1 0 0,8-26 0,-11 26 0,0 1 0,1 0 0,0 0 0,1 1 0,18-23 0,-25 34 0,0 1 0,0 0 0,0 0 0,0 0 0,0 0 0,0 0 0,0-1 0,1 1 0,-1 0 0,0 0 0,0 0 0,0 0 0,0 0 0,0 0 0,1 0 0,-1-1 0,0 1 0,0 0 0,0 0 0,0 0 0,1 0 0,-1 0 0,0 0 0,0 0 0,0 0 0,1 0 0,-1 0 0,0 0 0,0 0 0,0 0 0,0 0 0,1 0 0,-1 0 0,0 0 0,0 0 0,0 1 0,1-1 0,-1 0 0,0 0 0,0 0 0,4 9 0,-2 14 0,-2-22 0,1 14 0,0 1 0,1-1 0,1 0 0,0 0 0,1 0 0,7 18 0,-10-29 0,0-1 0,1 0 0,-1 0 0,1 0 0,0 0 0,0 0 0,0 0 0,0 0 0,1-1 0,-1 1 0,1-1 0,-1 1 0,1-1 0,0 0 0,0 0 0,0 0 0,0 0 0,0-1 0,1 0 0,-1 1 0,0-1 0,1 0 0,-1 0 0,0-1 0,1 1 0,-1-1 0,1 0 0,0 0 0,-1 0 0,1 0 0,-1 0 0,1-1 0,4-1 0,-3 0 0,0 0 0,0 0 0,0-1 0,0 0 0,-1 0 0,1 0 0,-1 0 0,0-1 0,0 0 0,0 0 0,0 0 0,-1 0 0,0 0 0,0-1 0,0 0 0,0 1 0,-1-1 0,1 0 0,2-10 0,2-5 0,-1-1 0,-1 1 0,4-38 0,-8 50 0,0-1 0,0 1 0,-1-1 0,0 1 0,-3-13 0,-1 13 0,-2 13 0,0 15 0,4-9 0,0 0 0,1 0 0,0 0 0,1 0 0,0 0 0,1 0 0,3 15 0,-3-22 0,-1-1 0,2 1 0,-1 0 0,0-1 0,1 1 0,0-1 0,-1 1 0,1-1 0,1 0 0,-1 0 0,0 0 0,1 0 0,-1 0 0,1-1 0,0 1 0,0-1 0,0 1 0,0-1 0,1 0 0,-1-1 0,1 1 0,-1 0 0,1-1 0,7 2 0,7 0-12,1-1 0,0-1 0,0-1 0,34-3 0,-10 0-1293,-14 2-5521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84 269 24575,'4'-8'0,"2"-7"0,-1 0 0,6-22 0,-11 34 0,1 0 0,0-1 0,-1 1 0,0-1 0,0 1 0,0-1 0,0 1 0,0 0 0,-1-1 0,1 1 0,-1-1 0,0 1 0,0 0 0,0 0 0,-1 0 0,1-1 0,-3-2 0,4 6 0,-1-1 0,1 0 0,-1 0 0,0 1 0,0-1 0,1 0 0,-1 1 0,0-1 0,0 1 0,0-1 0,0 1 0,0-1 0,0 1 0,0 0 0,0-1 0,0 1 0,0 0 0,0 0 0,0 0 0,0 0 0,0 0 0,0 0 0,0 0 0,0 0 0,0 0 0,0 0 0,0 0 0,0 1 0,0-1 0,1 0 0,-1 1 0,0-1 0,0 1 0,0-1 0,0 1 0,0-1 0,0 1 0,1 0 0,-2 0 0,-2 3 0,1-1 0,-1 1 0,0-1 0,1 1 0,0 0 0,-4 7 0,1 0 0,1 1 0,0 0 0,1 0 0,0 0 0,-4 24 0,7-30 0,0-1 0,0 1 0,1 0 0,-1 0 0,2 0 0,-1 0 0,0-1 0,1 1 0,0 0 0,1 0 0,-1-1 0,1 1 0,0-1 0,5 11 0,-6-14 0,1-1 0,-1 1 0,0 0 0,0-1 0,1 1 0,-1-1 0,0 0 0,1 1 0,-1-1 0,1 0 0,0 0 0,0 0 0,-1 0 0,1 0 0,0-1 0,0 1 0,0 0 0,0-1 0,0 1 0,-1-1 0,1 0 0,0 0 0,0 0 0,0 0 0,0 0 0,0 0 0,0 0 0,0-1 0,3 0 0,-2 0 0,-1 0 0,1-1 0,-1 1 0,1-1 0,-1 0 0,0 1 0,0-1 0,0 0 0,0 0 0,0 0 0,-1-1 0,1 1 0,0 0 0,-1-1 0,0 1 0,0-1 0,1 1 0,-2-1 0,1 0 0,1-3 0,0-6 0,0 0 0,-1-1 0,-1-19 0,1 45 0,-1 0 0,2 0 0,0 0 0,0 0 0,7 18 0,-7-26 0,-1-1 0,1 0 0,0 1 0,1-1 0,-1 0 0,1 0 0,-1-1 0,1 1 0,1 0 0,-1-1 0,0 0 0,1 1 0,-1-2 0,1 1 0,0 0 0,0-1 0,0 1 0,1-1 0,-1 0 0,0-1 0,1 1 0,6 1 0,-7-2 0,0-1 0,-1 1 0,1-1 0,0 0 0,0 0 0,0 0 0,-1 0 0,1-1 0,0 1 0,-1-1 0,1 0 0,0 0 0,-1-1 0,1 1 0,-1-1 0,0 1 0,1-1 0,-1 0 0,0-1 0,0 1 0,0 0 0,0-1 0,3-4 0,3-5 0,0 0 0,-1-1 0,0 0 0,9-25 0,-12 26 0,0 1 0,1 0 0,0 0 0,1 0 0,0 1 0,10-12 0,-15 20 0,-1 1 0,0 0 0,0 0 0,1 0 0,-1 0 0,1 0 0,-1 0 0,1 0 0,-1 0 0,1 0 0,0 1 0,-1-1 0,1 1 0,0-1 0,-1 1 0,1 0 0,0-1 0,2 1 0,-2 1 0,-1-1 0,1 1 0,-1-1 0,0 1 0,1-1 0,-1 1 0,0 0 0,0 0 0,0 0 0,1 0 0,-1 0 0,0 0 0,0 0 0,0 0 0,-1 0 0,1 0 0,1 3 0,3 5 0,-1 1 0,0-1 0,-1 1 0,5 21 0,-5-16 0,4 13 0,-7-28 0,0 0 0,0 0 0,-1 0 0,1 0 0,0 0 0,0 0 0,0 0 0,0 0 0,0 0 0,0 0 0,0 0 0,0 0 0,0 0 0,0 0 0,0 0 0,0 0 0,-1 0 0,1 0 0,0 0 0,0 0 0,0 0 0,0 0 0,0 0 0,0 0 0,0 0 0,0 1 0,0-1 0,0 0 0,0 0 0,0 0 0,0 0 0,0 0 0,0 0 0,0 0 0,0 0 0,-18-39 0,1 1 0,13 32 0,0 0 0,0 0 0,-1 0 0,0 0 0,0 1 0,0 0 0,0 0 0,-1 0 0,0 0 0,-8-4 0,12 8 0,1 0 0,-1 0 0,1 0 0,-1 1 0,0-1 0,1 0 0,-1 1 0,0 0 0,0-1 0,0 1 0,1 0 0,-1 0 0,0-1 0,0 1 0,0 1 0,1-1 0,-1 0 0,0 0 0,0 1 0,0-1 0,1 1 0,-1 0 0,0-1 0,1 1 0,-1 0 0,1 0 0,-1 0 0,1 0 0,-1 0 0,1 0 0,-1 1 0,1-1 0,0 0 0,0 1 0,0-1 0,0 1 0,0-1 0,0 1 0,0-1 0,0 1 0,1 0 0,-1-1 0,0 1 0,1 0 0,-1 2 0,-2 9 0,0 0 0,0 0 0,1 0 0,1 0 0,0 1 0,1 15 0,0-23 0,0 0 0,1-1 0,-1 1 0,1 0 0,1 0 0,-1 0 0,1-1 0,0 1 0,0-1 0,1 1 0,-1-1 0,1 0 0,1 0 0,-1 0 0,1 0 0,4 4 0,-6-7 0,0 0 0,1 0 0,-1 0 0,1 0 0,-1 0 0,1-1 0,0 1 0,0-1 0,0 0 0,0 0 0,0 0 0,0 0 0,0 0 0,0-1 0,0 0 0,0 1 0,0-1 0,0 0 0,0 0 0,1-1 0,-1 1 0,0-1 0,0 1 0,0-1 0,0 0 0,0 0 0,0 0 0,0-1 0,-1 1 0,1-1 0,0 1 0,-1-1 0,4-3 0,-1 0 0,0 0 0,-1 0 0,1-1 0,-1 1 0,0-1 0,0 0 0,-1-1 0,0 1 0,0-1 0,0 1 0,-1-1 0,0 0 0,2-13 0,-1-6 0,0 0 0,-2-1 0,-1 0 0,-1 1 0,-1-1 0,-2 1 0,0 0 0,-2 0 0,-13-36 0,18 58 0,0 1 0,-1-1 0,0 1 0,0-1 0,0 1 0,-1 0 0,1-1 0,-4-3 0,5 7 0,1 0 0,0 0 0,0-1 0,-1 1 0,1 0 0,0 0 0,-1 0 0,1-1 0,-1 1 0,1 0 0,0 0 0,-1 0 0,1 0 0,-1 0 0,1 0 0,0 0 0,-1 0 0,1 0 0,-1 0 0,1 0 0,0 0 0,-1 0 0,1 0 0,-1 0 0,1 0 0,0 0 0,-1 0 0,1 0 0,0 1 0,-1-1 0,0 1 0,0 0 0,0 0 0,0 1 0,0-1 0,1 0 0,-1 1 0,0-1 0,1 0 0,-1 1 0,1-1 0,0 1 0,-1-1 0,1 3 0,-5 36 0,1 2 0,3-1 0,4 58 0,-2-86 0,0-1 0,1 1 0,1-1 0,0 0 0,0 0 0,1 0 0,0 0 0,1-1 0,1 0 0,11 18 0,-13-24 0,-1 0 0,2 0 0,-1 0 0,0-1 0,1 1 0,0-1 0,0 0 0,0-1 0,1 1 0,-1-1 0,1 0 0,0-1 0,0 1 0,0-1 0,0 0 0,0 0 0,0-1 0,0 0 0,1 0 0,-1-1 0,0 1 0,10-2 0,-13 1 0,0 0 0,0-1 0,0 0 0,0 1 0,0-1 0,0 0 0,-1 0 0,1 0 0,0-1 0,-1 1 0,1-1 0,-1 0 0,1 1 0,-1-1 0,0 0 0,0 0 0,0-1 0,0 1 0,0 0 0,1-3 0,3-5 0,-1 0 0,0-1 0,-1 1 0,4-13 0,-7 16 0,2 0 0,-1-1 0,1 1 0,0 1 0,0-1 0,1 0 0,0 1 0,0 0 0,7-8 0,-11 13 0,1 0 0,0 1 0,-1-1 0,1 0 0,0 1 0,0-1 0,-1 1 0,1 0 0,0-1 0,0 1 0,0 0 0,-1-1 0,1 1 0,0 0 0,0 0 0,0-1 0,0 1 0,0 0 0,-1 0 0,1 0 0,0 0 0,0 0 0,0 1 0,0-1 0,0 0 0,0 0 0,-1 1 0,1-1 0,1 1 0,0 0 0,0 1 0,0-1 0,-1 1 0,1 0 0,0 0 0,-1 0 0,0 0 0,1 0 0,-1 0 0,2 4 0,1 5 0,0 0 0,0 0 0,2 15 0,-1-5 0,-4-31 0,-4-36 0,3 41 0,-1 0 0,-1 0 0,1 1 0,-1-1 0,0 0 0,0 1 0,0-1 0,0 1 0,-1 0 0,0-1 0,0 1 0,0 1 0,0-1 0,-7-6 0,8 9 0,1 0 0,-1 0 0,1 0 0,-1 0 0,1 0 0,-1 0 0,0 0 0,1 1 0,-1-1 0,0 1 0,0-1 0,1 1 0,-1 0 0,0-1 0,0 1 0,0 0 0,0 0 0,1 0 0,-1 1 0,0-1 0,0 0 0,0 1 0,1-1 0,-1 1 0,0-1 0,0 1 0,1 0 0,-1 0 0,1 0 0,-1 0 0,1 0 0,-1 0 0,1 0 0,0 0 0,-1 1 0,1-1 0,0 1 0,0-1 0,0 1 0,0-1 0,0 1 0,-1 2 0,-2 2 0,1-1 0,0 1 0,1 0 0,-1 1 0,1-1 0,0 0 0,1 0 0,-1 1 0,1-1 0,0 1 0,1 0 0,0-1 0,0 1 0,0-1 0,1 1 0,0-1 0,0 1 0,1-1 0,-1 1 0,4 6 0,-3-9 0,0 1 0,1-1 0,0 0 0,-1 0 0,1 0 0,1 0 0,-1 0 0,1 0 0,-1-1 0,1 0 0,0 0 0,0 0 0,0 0 0,1 0 0,-1-1 0,1 0 0,-1 0 0,1 0 0,0-1 0,0 1 0,0-1 0,0 0 0,-1-1 0,2 1 0,-1-1 0,8 0 0,-11 0 0,1-1 0,0 1 0,0-1 0,-1 0 0,1 1 0,-1-1 0,1 0 0,-1-1 0,1 1 0,-1 0 0,0-1 0,1 1 0,-1-1 0,0 0 0,0 0 0,0 0 0,0 0 0,0 0 0,-1 0 0,1 0 0,-1-1 0,1 1 0,-1 0 0,0-1 0,0 0 0,0 1 0,0-1 0,-1 1 0,1-1 0,-1 0 0,1-2 0,2-13 0,-2-1 0,0 1 0,-2-31 0,0 25 0,0-46 0,-4-91 0,5 161 0,0-4 0,0 0 0,0 1 0,-1-1 0,1 0 0,-1 0 0,0 1 0,0-1 0,-1 1 0,-2-6 0,4 9 0,0 0 0,0 0 0,0 0 0,0 0 0,0 0 0,0-1 0,0 1 0,0 0 0,-1 0 0,1 0 0,0 0 0,0 0 0,0 0 0,0 0 0,0 0 0,0 0 0,0 0 0,-1 0 0,1 0 0,0 0 0,0 0 0,0 0 0,0 0 0,0 0 0,0 0 0,-1 0 0,1 0 0,0 0 0,0 0 0,0 0 0,0 0 0,0 1 0,0-1 0,0 0 0,0 0 0,-1 0 0,1 0 0,0 0 0,0 0 0,0 0 0,0 0 0,0 0 0,0 1 0,0-1 0,0 0 0,0 0 0,0 0 0,0 0 0,0 0 0,0 0 0,0 0 0,0 1 0,0-1 0,0 0 0,0 0 0,0 0 0,-4 14 0,-1 14 0,1 24 0,1 1 0,3 0 0,10 78 0,-9-122 0,2 0 0,-1 0 0,1 0 0,0 0 0,1 0 0,0-1 0,1 0 0,-1 1 0,2-2 0,7 11 0,-11-16 0,0 1 0,1-1 0,-1 0 0,1 0 0,0 0 0,-1 0 0,1 0 0,0 0 0,0-1 0,0 1 0,0-1 0,1 0 0,-1 0 0,0 0 0,0-1 0,1 1 0,-1-1 0,0 1 0,1-1 0,-1 0 0,1-1 0,-1 1 0,0 0 0,1-1 0,-1 0 0,0 0 0,0 0 0,0 0 0,1 0 0,-1-1 0,4-2 0,0-1 0,0-1 0,0 1 0,-1-1 0,0 0 0,0-1 0,-1 1 0,1-1 0,-2-1 0,1 1 0,-1 0 0,0-1 0,0 0 0,-1 0 0,0 0 0,2-12 0,4-15 0,-2 0 0,3-43 0,-12 108 60,3 54 0,-1-72-209,1 0 1,1 0-1,0 0 1,1-1-1,0 1 1,1 0-1,0-1 1,0 0-1,8 12 1,3-4-6678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24575,'-4'9'0,"-2"7"0,0 6 0,6 3 0,7-2 0,3-1 0,-1-5-8191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24575,'32'79'-1082,"-23"-60"1195,-1 0 1,-1 0-1,0 1 0,-2 0 1,0 0-1,3 31 0,-8 152 171,-2-110-279,54-139-5,-33 28 0,31-25 0,-47 40 0,1 1 0,0-1 0,0 1 0,-1 0 0,1 0 0,0 0 0,1 1 0,-1-1 0,0 1 0,0 0 0,7-1 0,-9 3 0,-1-1 0,1 0 0,-1 1 0,1-1 0,-1 1 0,1 0 0,-1-1 0,1 1 0,-1 0 0,0 0 0,1 0 0,-1 0 0,0 0 0,0 0 0,0 0 0,0 0 0,0 1 0,0-1 0,0 0 0,0 1 0,0-1 0,0 1 0,-1-1 0,1 1 0,-1-1 0,1 1 0,-1-1 0,0 1 0,1 0 0,-1 1 0,5 55 0,-4-52 0,-1 23-1365,-1-3-5461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24575,'-3'18'0,"1"-1"0,0 1 0,1 0 0,1 0 0,1 0 0,0 0 0,1 0 0,8 26 0,-9-37 0,1 1 0,1-1 0,-1 0 0,1-1 0,1 1 0,-1 0 0,1-1 0,0 0 0,0 0 0,1 0 0,0 0 0,0-1 0,0 0 0,1 0 0,0 0 0,0-1 0,0 0 0,0 0 0,1 0 0,-1-1 0,1 0 0,0 0 0,9 2 0,-13-4 0,1 0 0,-1 0 0,1-1 0,0 1 0,-1-1 0,1 0 0,-1 0 0,1 0 0,0-1 0,-1 1 0,1-1 0,0 0 0,-1 0 0,1 0 0,-1 0 0,0-1 0,1 1 0,-1-1 0,0 0 0,0 0 0,0 0 0,0 0 0,0-1 0,-1 1 0,1-1 0,-1 1 0,1-1 0,-1 0 0,0 0 0,0 0 0,-1 0 0,1-1 0,0 1 0,-1 0 0,0-1 0,0 1 0,0-1 0,0 0 0,-1 1 0,1-1 0,-1 1 0,0-1 0,0 0 0,0 1 0,-1-7 0,1 10 0,0-1 0,0 0 0,0 1 0,0-1 0,0 1 0,-1-1 0,1 0 0,0 1 0,0-1 0,0 0 0,-1 1 0,1-1 0,0 1 0,-1-1 0,1 1 0,0-1 0,-1 1 0,1-1 0,-1 1 0,1-1 0,-1 1 0,1-1 0,-1 1 0,1 0 0,-1-1 0,1 1 0,-1 0 0,0-1 0,0 1 0,0 0 0,0 0 0,0 1 0,0-1 0,0 1 0,1-1 0,-1 1 0,0-1 0,0 1 0,0-1 0,1 1 0,-1 0 0,0-1 0,0 1 0,1 0 0,-1 0 0,0 1 0,-3 3 0,1 0 0,0 0 0,0 1 0,0 0 0,-2 5 0,4-5 0,-1 1 0,1-1 0,1 0 0,-1 0 0,1 0 0,0 1 0,0-1 0,1 0 0,0 0 0,0 1 0,2 5 0,-2-10 0,0 0 0,-1 0 0,1 0 0,0 0 0,1 0 0,-1 0 0,0 0 0,0-1 0,1 1 0,-1-1 0,1 1 0,0-1 0,-1 1 0,1-1 0,0 0 0,0 0 0,0 0 0,0 0 0,0 0 0,0 0 0,0-1 0,0 1 0,0-1 0,0 1 0,0-1 0,0 0 0,0 1 0,1-1 0,-1 0 0,0-1 0,0 1 0,0 0 0,0-1 0,0 1 0,4-2 0,-3 1 0,0 0 0,1 0 0,-1-1 0,0 1 0,0-1 0,0 0 0,0 0 0,0 0 0,-1 0 0,1-1 0,-1 1 0,1 0 0,-1-1 0,0 0 0,0 0 0,0 0 0,0 0 0,0 0 0,2-5 0,1-7 0,0 1 0,-1-1 0,3-20 0,2-8 0,-9 43 0,0 0 0,0-1 0,0 1 0,0 0 0,0 0 0,0-1 0,0 1 0,0 0 0,0 0 0,1 0 0,-1-1 0,0 1 0,0 0 0,0 0 0,0 0 0,0 0 0,0-1 0,0 1 0,1 0 0,-1 0 0,0 0 0,0 0 0,0 0 0,0-1 0,0 1 0,1 0 0,-1 0 0,0 0 0,0 0 0,0 0 0,1 0 0,-1 0 0,0 0 0,0 0 0,0 0 0,1 0 0,-1 0 0,0 0 0,0 0 0,0 0 0,1 0 0,-1 0 0,7 9 0,5 18 0,-11-25 0,6 23 0,-6-21 0,-1 0 0,1 1 0,0-1 0,1 0 0,-1 0 0,1 0 0,0 0 0,0 0 0,0 0 0,0 0 0,1-1 0,0 1 0,-1-1 0,6 5 0,-7-8 0,0 1 0,0-1 0,0 0 0,0 0 0,0 1 0,-1-1 0,1 0 0,0 0 0,0 0 0,0 0 0,0 0 0,0 0 0,0 0 0,0 0 0,0-1 0,0 1 0,0 0 0,0-1 0,-1 1 0,1 0 0,0-1 0,0 1 0,0-1 0,-1 1 0,1-1 0,0 0 0,0 1 0,-1-1 0,1 0 0,-1 1 0,1-1 0,0 0 0,-1 0 0,0 1 0,1-2 0,17-34 0,-17 32 0,9-24 0,-8 19 0,1 1 0,0 0 0,0 0 0,0 0 0,1 1 0,0-1 0,1 1 0,7-10 0,-11 17 0,-1-1 0,1 1 0,0 0 0,-1-1 0,1 1 0,-1 0 0,1 0 0,0-1 0,-1 1 0,1 0 0,0 0 0,-1 0 0,1 0 0,0 0 0,-1 0 0,1 0 0,0 0 0,-1 0 0,1 0 0,0 1 0,-1-1 0,1 0 0,0 0 0,-1 0 0,1 1 0,-1-1 0,1 0 0,0 1 0,-1-1 0,1 1 0,-1-1 0,1 1 0,-1-1 0,1 1 0,-1-1 0,0 1 0,1-1 0,-1 1 0,0-1 0,1 1 0,-1 1 0,17 29 0,-15-27 0,5 11-108,-1-1-311,0-1 0,15 23 0,-5-17-6407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3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77 24575,'0'-46'0,"0"42"0,0 28 0,0 2 0,-1-6 0,1-1 0,1 1 0,6 37 0,-7-54 0,1 1 0,0-1 0,-1 1 0,2-1 0,-1 0 0,0 0 0,0 0 0,1 0 0,0 0 0,0 0 0,0 0 0,0 0 0,0-1 0,0 1 0,1-1 0,-1 1 0,1-1 0,0 0 0,-1 0 0,1 0 0,0-1 0,0 1 0,0-1 0,1 1 0,-1-1 0,0 0 0,0 0 0,7 1 0,-7-2 0,1 0 0,-1-1 0,0 1 0,0 0 0,0-1 0,-1 1 0,1-1 0,0 0 0,0 0 0,0 0 0,0-1 0,-1 1 0,1 0 0,0-1 0,-1 0 0,0 0 0,1 0 0,-1 0 0,0 0 0,0 0 0,0 0 0,0-1 0,0 1 0,2-5 0,3-7 0,0 0 0,-1 0 0,8-27 0,4-8 0,-18 48 0,0 1 0,0 0 0,0-1 0,0 1 0,0 0 0,0 0 0,0-1 0,0 1 0,1 0 0,-1 0 0,0-1 0,0 1 0,0 0 0,0 0 0,1-1 0,-1 1 0,0 0 0,0 0 0,0 0 0,1-1 0,-1 1 0,0 0 0,0 0 0,1 0 0,-1 0 0,0 0 0,0 0 0,1-1 0,-1 1 0,0 0 0,1 0 0,-1 0 0,0 0 0,0 0 0,1 0 0,-1 0 0,0 0 0,1 0 0,4 13 0,-1 27 0,-4-33 0,1-1 0,0 0 0,0 1 0,1-1 0,0 0 0,0-1 0,1 1 0,-1 0 0,1-1 0,0 1 0,1-1 0,-1 0 0,8 8 0,-8-10 0,-1-1 0,1 1 0,0-1 0,-1 1 0,1-1 0,1 0 0,-1 0 0,0 0 0,0 0 0,1-1 0,-1 0 0,1 1 0,-1-1 0,1 0 0,0-1 0,-1 1 0,1-1 0,0 1 0,-1-1 0,1 0 0,0 0 0,5-2 0,-7 2 0,0-1 0,0 0 0,0 0 0,0-1 0,0 1 0,0 0 0,0-1 0,-1 1 0,1-1 0,0 1 0,-1-1 0,0 0 0,1 0 0,-1 0 0,0 1 0,0-1 0,0 0 0,0-1 0,0 1 0,0 0 0,0 0 0,-1 0 0,1 0 0,-1-4 0,2-7 0,0 0 0,-1-25 0,-1 31 0,1-8 0,-1 0 0,0 0 0,0 0 0,-5-22 0,5 35 0,0 0 0,0 0 0,-1 0 0,1 1 0,-1-1 0,1 0 0,-1 0 0,0 0 0,1 0 0,-1 1 0,0-1 0,0 0 0,0 1 0,-1-1 0,1 1 0,0-1 0,-1 1 0,1 0 0,0 0 0,-1-1 0,0 1 0,1 0 0,-1 0 0,0 0 0,1 0 0,-1 1 0,0-1 0,0 0 0,0 1 0,0 0 0,0-1 0,1 1 0,-1 0 0,-4 0 0,-3 3 0,14 3 0,17 3 0,2-5 0,0-2 0,0 0 0,0-1 0,0-2 0,36-4 0,-58 4 0,-1 1 0,0 0 0,0 0 0,0 0 0,1 0 0,-1 0 0,0 0 0,0 0 0,0 0 0,1 0 0,-1 0 0,0 1 0,0-1 0,0 0 0,0 1 0,1-1 0,-1 1 0,0 0 0,0-1 0,0 1 0,0 0 0,0-1 0,0 1 0,-1 0 0,1 0 0,0 0 0,0 0 0,-1 0 0,1 0 0,0 0 0,-1 0 0,1 0 0,-1 0 0,1 0 0,-1 0 0,0 1 0,1 1 0,0 5 0,0 0 0,-1 0 0,1 0 0,-3 15 0,1 3 0,1-19-65,0 0 0,1 1 0,0-1 0,0 0 0,1 0 0,-1 0 0,2 0 0,-1 0 0,1 0 0,0-1 0,0 1 0,1-1 0,0 0 0,0 0 0,1 0 0,-1-1 0,1 1 0,0-1 0,1 0 0,9 7 0,6 0-6761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24575,'-9'9'0,"-3"11"0,1 8 0,2 3 0,2 0 0,3-4-8191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24575,'-1'16'0,"2"1"0,0-1 0,0 1 0,7 24 0,-6-36 0,0 1 0,0-1 0,0 0 0,1 0 0,0 0 0,-1 0 0,2 0 0,-1-1 0,1 1 0,-1-1 0,1 0 0,1 0 0,-1 0 0,0-1 0,1 1 0,8 4 0,-12-8 0,0 1 0,0 0 0,1 0 0,-1-1 0,0 1 0,1-1 0,-1 1 0,1-1 0,-1 1 0,0-1 0,1 0 0,-1 0 0,1 0 0,-1 0 0,1 0 0,-1 0 0,1 0 0,-1 0 0,1 0 0,-1-1 0,0 1 0,1-1 0,-1 1 0,3-2 0,-2 1 0,-1-1 0,1 0 0,-1 0 0,1 0 0,-1 1 0,1-1 0,-1-1 0,0 1 0,0 0 0,0 0 0,0 0 0,-1 0 0,2-5 0,0-9 0,0 1 0,-1-1 0,-1-26 0,0 35 0,-3-18 0,-3 35 0,-5 40 0,9-38-85,-9 91 301,11-94-366,0 0 1,0 1-1,1-1 1,0 0-1,0 0 0,1-1 1,0 1-1,1 0 1,3 8-1,6 2-6676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24575,'-1'51'0,"0"-22"0,1-1 0,1 1 0,1 0 0,8 32 0,-10-59 0,0 1 0,1-1 0,-1-1 0,1 1 0,0 0 0,-1 0 0,1 0 0,0 0 0,0 0 0,0 0 0,0-1 0,0 1 0,1-1 0,-1 1 0,1-1 0,-1 1 0,1-1 0,-1 1 0,1-1 0,-1 0 0,1 0 0,3 1 0,-3-1 0,0-2 0,0 1 0,0 0 0,0 0 0,0-1 0,0 1 0,0-1 0,0 1 0,0-1 0,0 0 0,0 0 0,-1 0 0,1 0 0,0 0 0,-1 0 0,1-1 0,-1 1 0,1 0 0,-1-1 0,1 1 0,-1-1 0,2-3 0,11-15 0,-11 15 0,-1 1 0,1 0 0,0 0 0,0 0 0,0 0 0,1 0 0,-1 1 0,1 0 0,0 0 0,7-5 0,-11 8 0,0 0 0,1-1 0,-1 1 0,0 0 0,1 0 0,-1 0 0,1 0 0,-1 0 0,0 0 0,1 0 0,-1 0 0,1 0 0,-1 0 0,1 0 0,-1 0 0,0 0 0,1 0 0,-1 0 0,1 0 0,-1 0 0,0 0 0,1 1 0,-1-1 0,0 0 0,1 0 0,-1 1 0,0-1 0,1 0 0,-1 0 0,0 1 0,0-1 0,1 1 0,2 14 0,-8 18 0,3-27 0,-1 0 0,0-1 0,0 1 0,-1 0 0,1-1 0,-1 0 0,0 0 0,-1 0 0,-8 7 0,-4 5 0,10-6-1365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1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24575,'0'5'0,"0"5"0,5 2 0,5-2 0,2-7 0,-2-8 0,-2-8 0,-3-6 0,3 0 0,-1 4-8191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5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 24575,'-12'8'0,"0"1"0,0 0 0,-15 16 0,24-21 0,0-1 0,0 1 0,0-1 0,0 1 0,1 0 0,0 0 0,-1 0 0,1 0 0,1 0 0,-1 1 0,1-1 0,-1 1 0,1-1 0,1 1 0,-1 4 0,0-7 0,1-1 0,1 1 0,-1-1 0,0 0 0,0 1 0,0-1 0,1 1 0,-1-1 0,1 1 0,-1-1 0,1 0 0,-1 0 0,1 1 0,0-1 0,0 0 0,0 0 0,0 1 0,0-1 0,0 0 0,0 0 0,0 0 0,0-1 0,0 1 0,0 0 0,1 0 0,-1 0 0,0-1 0,0 1 0,1-1 0,-1 1 0,1-1 0,-1 0 0,1 1 0,-1-1 0,0 0 0,1 0 0,-1 0 0,1 0 0,-1 0 0,2 0 0,1-1 0,-1 1 0,1-1 0,-1 1 0,0-1 0,1 0 0,-1 0 0,0-1 0,0 1 0,0-1 0,0 1 0,0-1 0,0 0 0,0 0 0,-1 0 0,1-1 0,3-3 0,-2 0 0,-1 0 0,1 0 0,-1-1 0,-1 1 0,1-1 0,-1 0 0,0 0 0,1-8 0,-3 11 0,1 0 0,-1 0 0,1 0 0,-1 0 0,0 0 0,0 0 0,-1 0 0,1 0 0,-1 0 0,0 0 0,0 0 0,-1 0 0,1 0 0,-1 0 0,-2-3 0,4 6 0,-1 0 0,1 0 0,-1 0 0,0 1 0,1-1 0,-1 0 0,0 1 0,1-1 0,-1 1 0,0-1 0,0 1 0,0-1 0,1 1 0,-1-1 0,0 1 0,0 0 0,0 0 0,0-1 0,0 1 0,0 0 0,0 0 0,0 0 0,0 0 0,0 0 0,0 0 0,1 0 0,-1 0 0,0 0 0,0 1 0,0-1 0,0 0 0,0 1 0,0-1 0,0 1 0,1-1 0,-1 0 0,0 1 0,0 0 0,0-1 0,1 1 0,-1-1 0,0 1 0,1 0 0,-1 0 0,1-1 0,-1 1 0,1 0 0,-1 0 0,0 1 0,-2 3 0,-1 1 0,1-1 0,0 1 0,0 0 0,-3 11 0,4-10 10,0 0 0,1-1 0,0 1 0,0 0 0,1 0 0,0 0 0,0-1 0,1 1 0,-1 0 0,2 0 0,1 7 0,-2-9-93,1-1 1,0 0-1,0 0 1,0-1-1,1 1 1,-1 0-1,1-1 1,0 1-1,0-1 1,0 0-1,0 0 1,1 0-1,-1 0 1,1-1-1,0 1 1,-1-1-1,9 3 1,19 7-6744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6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24575,'-3'7'0,"1"0"0,0 0 0,0 0 0,0 1 0,1-1 0,0 0 0,0 1 0,1-1 0,0 1 0,0-1 0,3 15 0,2 6 0,17 49 0,-9-34 0,-12-39 0,0 0 0,0 0 0,-1 1 0,1-1 0,-1 0 0,0 1 0,-1 7 0,1-12 0,0 1 0,0 0 0,-1 0 0,1-1 0,0 1 0,0 0 0,-1 0 0,1-1 0,0 1 0,-1 0 0,1-1 0,-1 1 0,1-1 0,-1 1 0,1-1 0,-1 1 0,1-1 0,-1 1 0,1-1 0,-1 1 0,0-1 0,1 1 0,-1-1 0,0 0 0,1 0 0,-1 1 0,0-1 0,0 0 0,1 0 0,-1 0 0,0 0 0,0 0 0,1 0 0,-1 0 0,0 0 0,0 0 0,1 0 0,-1 0 0,0 0 0,0 0 0,1-1 0,-1 1 0,0 0 0,1-1 0,-1 1 0,0 0 0,1-1 0,-1 1 0,0-1 0,-2-1 0,0 0 0,0 0 0,0 0 0,0 0 0,1 0 0,-1 0 0,1-1 0,-1 1 0,1-1 0,0 0 0,0 0 0,0 0 0,0 0 0,1 0 0,-1 0 0,1 0 0,0 0 0,-2-6 0,3 7 0,-1-1 0,1 1 0,0-1 0,0 1 0,0-1 0,0 1 0,0 0 0,1-1 0,-1 1 0,1 0 0,0-1 0,-1 1 0,1 0 0,0-1 0,0 1 0,0 0 0,1 0 0,-1 0 0,0 0 0,1 0 0,0 0 0,-1 1 0,1-1 0,0 0 0,0 1 0,0 0 0,3-3 0,7-2 0,1 0 0,23-7 0,-24 10 0,0-2 0,0 1 0,-1-2 0,15-8 0,-23 12 0,0 0 0,0-1 0,0 1 0,0-1 0,-1 1 0,0-1 0,1 0 0,-1 0 0,0 0 0,0 0 0,0-1 0,-1 1 0,1 0 0,-1-1 0,0 1 0,0-1 0,0 1 0,0-1 0,0-5 0,-3 5 0,-2 10 0,-5 10 0,5 2 0,-1 0 0,2 0 0,1 0 0,0 1 0,1-1 0,1 1 0,0-1 0,7 33 0,-7-49 0,1 0 0,-1 0 0,1 0 0,0-1 0,-1 1 0,1 0 0,0 0 0,0-1 0,0 1 0,1 0 0,-1-1 0,0 1 0,1-1 0,-1 0 0,1 1 0,-1-1 0,3 2 0,-2-3 0,-1 1 0,0-1 0,1 0 0,-1 0 0,0 1 0,1-1 0,-1 0 0,1 0 0,-1 0 0,1 0 0,-1-1 0,0 1 0,1 0 0,-1 0 0,0-1 0,1 1 0,-1-1 0,2-1 0,2-1 0,0 0 0,-1 0 0,1-1 0,-1 1 0,0-1 0,0 0 0,0 0 0,-1-1 0,0 1 0,5-9 0,11-27 0,-14 27 0,1 0 0,11-18 0,-16 31 0,-1 0 0,0 0 0,1 0 0,-1-1 0,0 1 0,1 0 0,-1 0 0,0 0 0,1 0 0,-1 0 0,1 0 0,-1 0 0,0 0 0,1 0 0,-1 0 0,0 0 0,1 0 0,-1 0 0,1 0 0,-1 0 0,0 0 0,1 0 0,-1 0 0,0 0 0,1 1 0,-1-1 0,0 0 0,1 0 0,-1 0 0,0 1 0,1-1 0,-1 0 0,0 1 0,0-1 0,1 0 0,-1 0 0,0 1 0,0-1 0,1 0 0,-1 1 0,0-1 0,0 0 0,0 1 0,0-1 0,0 1 0,0-1 0,1 1 0,12 25 0,-10-19 0,0-2 0,1 0 0,-1-1 0,1 0 0,-1 0 0,1 0 0,0 0 0,1 0 0,-1-1 0,1 0 0,-1 0 0,1 0 0,0-1 0,0 1 0,8 2 0,-11-5 0,0 1 0,0-1 0,0 1 0,0-1 0,0 0 0,0 0 0,0 0 0,0 0 0,0 0 0,0 0 0,0 0 0,0-1 0,0 1 0,0-1 0,0 1 0,0-1 0,0 0 0,0 0 0,0 0 0,-1 0 0,1 0 0,0 0 0,-1-1 0,1 1 0,-1 0 0,1-1 0,-1 1 0,0-1 0,1 0 0,-1 1 0,0-1 0,0 0 0,0 0 0,-1 1 0,1-1 0,0 0 0,-1 0 0,1 0 0,-1 0 0,1 0 0,-1-3 0,1-27 0,-1 20 0,2 26 0,-2-10-170,1 1-1,0-1 0,0 0 1,0 0-1,1 0 0,0 0 1,2 6-1,7 7-6655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8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72 194 24575,'0'-1'0,"0"1"0,0-1 0,0 0 0,0 0 0,0 1 0,-1-1 0,1 0 0,0 1 0,0-1 0,-1 0 0,1 1 0,0-1 0,-1 0 0,1 1 0,-1-1 0,1 1 0,0-1 0,-1 0 0,0 1 0,1-1 0,-1 1 0,1 0 0,-1-1 0,1 1 0,-1-1 0,0 1 0,1 0 0,-1 0 0,0-1 0,1 1 0,-1 0 0,0 0 0,0 0 0,1 0 0,-1 0 0,0 0 0,0 0 0,1 0 0,-1 0 0,0 0 0,1 0 0,-1 0 0,0 0 0,0 1 0,1-1 0,-1 0 0,0 0 0,1 1 0,-1 0 0,-2 0 0,0 0 0,0 0 0,0 0 0,0 1 0,0-1 0,1 1 0,-1 0 0,1 0 0,-1 0 0,-2 3 0,3-2 0,0-1 0,1 1 0,0-1 0,-1 1 0,1 0 0,0 0 0,1-1 0,-1 1 0,0 0 0,1 0 0,0 0 0,-1 0 0,1 0 0,0 0 0,0 0 0,1 0 0,-1 0 0,1 0 0,0-1 0,-1 1 0,1 0 0,0 0 0,1 0 0,1 3 0,4 5 0,1 1 0,0-1 0,0-1 0,13 13 0,15 19 0,-35-40 0,0-1 0,0 0 0,0 1 0,0-1 0,0 0 0,-1 1 0,1-1 0,-1 1 0,1-1 0,-1 1 0,1 0 0,-1-1 0,0 1 0,0-1 0,0 1 0,0 0 0,0-1 0,0 1 0,0-1 0,0 1 0,-1 0 0,1-1 0,0 1 0,-1-1 0,0 1 0,1-1 0,-1 1 0,0-1 0,0 0 0,0 1 0,0-1 0,0 0 0,0 0 0,0 1 0,0-1 0,0 0 0,0 0 0,-1 0 0,1 0 0,-1-1 0,1 1 0,0 0 0,-3 0 0,-4 3 0,-1-2 0,1 1 0,0-1 0,-1 0 0,0 0 0,-12 0 0,21-2 0,1-1 0,-1 1 0,0 0 0,0 0 0,0 0 0,0 0 0,0 0 0,0 0 0,0 0 0,0 0 0,0 0 0,0 0 0,0-1 0,0 1 0,0 0 0,0 0 0,0 0 0,0 0 0,0 0 0,0 0 0,0 0 0,-1 0 0,1 0 0,0 0 0,0 0 0,0-1 0,0 1 0,0 0 0,0 0 0,0 0 0,0 0 0,0 0 0,0 0 0,0 0 0,0 0 0,0 0 0,0 0 0,0 0 0,-1 0 0,1 0 0,0 0 0,0 0 0,0 0 0,0 0 0,0 0 0,0 0 0,0 0 0,0 0 0,0 0 0,0 0 0,-1 0 0,1 0 0,0 0 0,0 0 0,0 0 0,0 0 0,0 0 0,0 0 0,0 0 0,0 0 0,10-7 0,16-6 0,-1 1 0,0 0 0,-1-1 0,0-2 0,-1 0 0,-1-2 0,28-26 0,-48 41 0,0 0 0,0 0 0,0 0 0,1 0 0,-1 0 0,1 0 0,-1 0 0,5-1 0,-7 3 0,1 0 0,0 0 0,0 0 0,-1 0 0,1 0 0,0 0 0,0 0 0,-1 0 0,1 0 0,0 1 0,-1-1 0,1 0 0,0 0 0,-1 1 0,1-1 0,0 0 0,-1 1 0,1-1 0,-1 1 0,1-1 0,0 0 0,-1 1 0,1 0 0,-1-1 0,0 1 0,1-1 0,-1 1 0,1 0 0,-1-1 0,0 1 0,1 0 0,-1-1 0,0 1 0,0 0 0,0-1 0,0 1 0,1 0 0,-1 1 0,14 65 0,2 4 0,-16-70 0,0-1 0,1 1 0,-1 0 0,0-1 0,0 1 0,0 0 0,1-1 0,-1 1 0,0 0 0,1-1 0,-1 1 0,0-1 0,1 1 0,-1-1 0,1 1 0,-1-1 0,1 1 0,-1-1 0,1 1 0,-1-1 0,1 1 0,-1-1 0,1 0 0,0 1 0,-1-1 0,1 0 0,0 0 0,-1 0 0,1 1 0,0-1 0,-1 0 0,2 0 0,-1-1 0,1 1 0,-1-1 0,1 0 0,-1 0 0,0 1 0,1-1 0,-1 0 0,0 0 0,0 0 0,0-1 0,0 1 0,0 0 0,2-2 0,27-52 0,-28 50 0,6-11 0,-4 6 0,0 1 0,1 0 0,0 0 0,0 0 0,13-15 0,-17 24 0,-1 0 0,0 0 0,0 0 0,1 0 0,-1-1 0,0 1 0,1 0 0,-1 0 0,0 0 0,1 0 0,-1 0 0,0 0 0,0 0 0,1 0 0,-1 0 0,0 0 0,1 0 0,-1 0 0,0 0 0,1 0 0,-1 1 0,0-1 0,0 0 0,1 0 0,-1 0 0,0 0 0,0 0 0,1 1 0,-1-1 0,0 0 0,0 0 0,1 0 0,-1 1 0,0-1 0,0 0 0,0 0 0,0 1 0,1-1 0,-1 0 0,0 1 0,0-1 0,0 0 0,0 0 0,0 1 0,0-1 0,0 0 0,0 1 0,0-1 0,0 0 0,0 1 0,0-1 0,0 0 0,0 0 0,0 1 0,0-1 0,0 1 0,2 21 0,-2-21 0,1 24 0,-2-19 0,1 0 0,0-1 0,0 1 0,0 0 0,1 0 0,0-1 0,0 1 0,0 0 0,1-1 0,0 1 0,5 9 0,-7-15 0,1 1 0,-1 0 0,1 0 0,-1-1 0,1 1 0,0-1 0,-1 1 0,1-1 0,0 1 0,0-1 0,-1 1 0,1-1 0,0 1 0,0-1 0,0 0 0,0 1 0,-1-1 0,1 0 0,0 0 0,0 0 0,0 0 0,0 0 0,0 0 0,0 0 0,-1 0 0,1 0 0,0 0 0,0 0 0,0-1 0,0 1 0,0 0 0,-1-1 0,1 1 0,0 0 0,0-1 0,0 1 0,-1-1 0,1 1 0,0-1 0,-1 0 0,2 0 0,2-3 0,0 0 0,0 0 0,0-1 0,-1 0 0,4-5 0,13-28 0,-17 30 0,1 0 0,0 0 0,0 0 0,1 1 0,0-1 0,0 1 0,7-6 0,-11 12 0,-1 0 0,1 1 0,0-1 0,0 0 0,0 1 0,0-1 0,0 1 0,0-1 0,0 1 0,0-1 0,0 1 0,0 0 0,0 0 0,0-1 0,0 1 0,0 0 0,0 0 0,0 0 0,0 0 0,0 0 0,0 0 0,0 0 0,0 1 0,0-1 0,0 0 0,0 1 0,0-1 0,0 0 0,0 1 0,0-1 0,0 1 0,1 1 0,3 2 0,0 0 0,-1 1 0,1 0 0,5 9 0,12 11 0,-18-23 0,0 1 0,0 0 0,0-1 0,1 0 0,-1 0 0,1 0 0,0 0 0,0-1 0,-1 0 0,1 0 0,8 0 0,-11 0 0,0-1 0,0 0 0,0 0 0,0-1 0,1 1 0,-1 0 0,0-1 0,0 1 0,0-1 0,0 0 0,0 0 0,0 0 0,-1 0 0,1 0 0,0 0 0,0 0 0,-1 0 0,1-1 0,-1 1 0,1-1 0,-1 1 0,1-1 0,-1 0 0,0 1 0,0-1 0,0 0 0,0 0 0,2-4 0,-1-3 0,1 0 0,-1-1 0,0 1 0,-1-1 0,0-11 0,-1 17 0,1 0 0,-2 0 0,1 0 0,0 0 0,-1 0 0,0-1 0,0 1 0,0 0 0,0 0 0,-1 1 0,0-1 0,0 0 0,0 0 0,-2-3 0,3 7 0,1-1 0,0 0 0,-1 1 0,1-1 0,-1 1 0,1-1 0,-1 1 0,1-1 0,-1 1 0,1-1 0,-1 1 0,0 0 0,1-1 0,-1 1 0,0 0 0,1-1 0,-1 1 0,0 0 0,1 0 0,-1 0 0,0-1 0,1 1 0,-1 0 0,0 0 0,0 0 0,1 0 0,-1 1 0,0-1 0,1 0 0,-1 0 0,0 0 0,0 0 0,1 1 0,-1-1 0,1 0 0,-1 1 0,0-1 0,1 0 0,-1 1 0,1-1 0,-1 1 0,0-1 0,1 1 0,0-1 0,-1 1 0,1-1 0,-1 1 0,1 0 0,0-1 0,-1 1 0,1 0 0,0-1 0,-1 1 0,1 0 0,0-1 0,0 1 0,0 1 0,-11 43 0,11-42 0,0 1 0,0 0 0,0 0 0,0 0 0,0 0 0,1 0 0,0 0 0,0 0 0,0-1 0,0 1 0,0 0 0,1-1 0,0 1 0,0-1 0,0 1 0,0-1 0,5 6 0,-5-7 0,0 0 0,1 0 0,-1-1 0,1 1 0,-1-1 0,1 1 0,0-1 0,-1 0 0,1 0 0,0 0 0,0 0 0,0 0 0,0-1 0,0 1 0,0-1 0,0 0 0,0 0 0,0 0 0,0 0 0,0-1 0,0 1 0,0-1 0,-1 0 0,6-1 0,-4 0 0,0 0 0,0 0 0,0-1 0,0 0 0,-1 1 0,1-1 0,-1 0 0,0 0 0,0-1 0,0 1 0,0-1 0,0 0 0,-1 1 0,1-1 0,-1 0 0,1-5 0,0 5 0,0 3 0,-1 7 0,1 19 0,0-1 0,-2-20 0,0-1 0,1 1 0,-1-1 0,1 1 0,0-1 0,0 0 0,0 1 0,1-1 0,-1-1 0,1 1 0,-1 0 0,1 0 0,0-1 0,0 0 0,0 1 0,1-1 0,-1 0 0,0-1 0,1 1 0,-1-1 0,1 1 0,-1-1 0,1 0 0,0 0 0,0-1 0,0 1 0,7-1 0,-6 0 0,1 0 0,-1 0 0,0 0 0,0-1 0,1 0 0,-1 0 0,0-1 0,0 1 0,0-1 0,0 0 0,-1-1 0,1 1 0,0-1 0,-1 0 0,0 0 0,0 0 0,0-1 0,0 1 0,6-8 0,-3 0 0,-1 0 0,0-1 0,-1 1 0,0-1 0,-1 0 0,-1-1 0,0 1 0,0-1 0,-1 1 0,0-15 0,0-13 0,-6-75 0,-5 73 0,-1 27 0,10 14 0,-1 1 0,1 0 0,-1 0 0,1 0 0,-1 0 0,0 0 0,1 0 0,-1 1 0,1-1 0,-1 0 0,1 0 0,-1 0 0,1 0 0,-1 1 0,1-1 0,-1 0 0,1 0 0,-1 1 0,1-1 0,-1 0 0,1 1 0,0-1 0,-1 1 0,1-1 0,0 1 0,-1-1 0,1 0 0,0 1 0,0-1 0,-1 1 0,1-1 0,0 1 0,-3 5 0,0 0 0,0-1 0,1 1 0,0 0 0,1 0 0,-1 0 0,-1 13 0,0 48 0,2-46 0,0-9 0,1 0 0,1 0 0,0 0 0,0 0 0,1-1 0,1 1 0,0 0 0,0-1 0,7 14 0,-7-19 0,1 0 0,-1 0 0,1 0 0,1-1 0,-1 1 0,1-1 0,0 0 0,0-1 0,0 1 0,0-1 0,1 0 0,0 0 0,0-1 0,0 0 0,0 0 0,1 0 0,10 2 0,-14-4 0,0 0 0,1 0 0,-1 0 0,1-1 0,-1 1 0,1-1 0,-1 0 0,1 0 0,-1 0 0,0-1 0,1 1 0,-1-1 0,1 0 0,-1 0 0,0 0 0,1 0 0,-1-1 0,5-2 0,-4 1 0,0 0 0,0-1 0,0 0 0,-1 1 0,1-1 0,-1 0 0,0-1 0,0 1 0,-1-1 0,1 1 0,1-7 0,3-7 0,-1 0 0,-1 0 0,-1-1 0,-1 0 0,2-32 0,-4 36 0,0 7 0,0-1 0,-1 1 0,0 0 0,-1-1 0,1 1 0,-2 0 0,-2-14 0,4 22 0,0-1 0,0 1 0,0 0 0,0 0 0,0 0 0,0-1 0,0 1 0,0 0 0,0 0 0,0 0 0,0-1 0,0 1 0,0 0 0,-1 0 0,1 0 0,0-1 0,0 1 0,0 0 0,0 0 0,0 0 0,0 0 0,0-1 0,0 1 0,-1 0 0,1 0 0,0 0 0,0 0 0,0 0 0,0 0 0,-1 0 0,1-1 0,0 1 0,0 0 0,0 0 0,0 0 0,-1 0 0,1 0 0,0 0 0,0 0 0,0 0 0,-1 0 0,1 0 0,0 0 0,0 0 0,0 0 0,-1 0 0,1 0 0,0 0 0,0 0 0,0 0 0,-1 0 0,1 0 0,0 1 0,0-1 0,0 0 0,0 0 0,-1 0 0,1 0 0,-7 17 0,0 24 0,5-20 0,1 1 0,0 0 0,2 0 0,1 0 0,1 0 0,5 21 0,-7-37 0,1-1 0,0 1 0,0-1 0,0 1 0,0-1 0,1 0 0,0 1 0,0-1 0,1-1 0,-1 1 0,1-1 0,0 1 0,0-1 0,1 0 0,-1 0 0,1-1 0,0 1 0,0-1 0,0 0 0,0-1 0,1 1 0,-1-1 0,1 0 0,-1 0 0,1-1 0,0 1 0,7 0 0,-6-2 0,-1 0 0,1 0 0,0 0 0,-1-1 0,1 0 0,0 0 0,-1 0 0,1-1 0,-1 0 0,0 0 0,0-1 0,0 0 0,0 0 0,0 0 0,0-1 0,7-6 0,-9 6 0,0 1 0,-1-1 0,0 1 0,0-1 0,0 0 0,0 0 0,0-1 0,-1 1 0,0 0 0,0-1 0,0 1 0,0-1 0,-1 0 0,0 0 0,0 0 0,0 0 0,0 1 0,-1-1 0,0 0 0,0 0 0,0 0 0,-1 0 0,-1-5 0,2 8 0,0 0 0,-1 0 0,1 1 0,-1-1 0,1 0 0,-1 0 0,0 1 0,0-1 0,0 1 0,-2-4 0,2 5 0,1 0 0,0-1 0,-1 1 0,1-1 0,-1 1 0,1 0 0,-1-1 0,1 1 0,-1 0 0,1 0 0,-1 0 0,0-1 0,1 1 0,-1 0 0,1 0 0,-1 0 0,0 0 0,1 0 0,-1 0 0,1 0 0,-1 0 0,-1 0 0,1 1 0,-1 0 0,1 0 0,0 0 0,-1 0 0,1 0 0,0 0 0,-1 0 0,1 0 0,0 0 0,0 1 0,0-1 0,0 1 0,0-1 0,0 1 0,0-1 0,1 1 0,-1-1 0,1 1 0,-1-1 0,1 1 0,-1 2 0,0 1 0,1 0 0,-1 0 0,1 0 0,0 0 0,1 0 0,-1 0 0,1 0 0,0 0 0,0 0 0,1 0 0,-1-1 0,1 1 0,0-1 0,0 1 0,1-1 0,-1 1 0,1-1 0,0 0 0,0 0 0,1-1 0,-1 1 0,1-1 0,4 4 0,-4-4 0,-1 0 0,1 0 0,0-1 0,0 1 0,0-1 0,0 0 0,0 0 0,0-1 0,0 1 0,1-1 0,-1 0 0,1 0 0,-1-1 0,1 1 0,-1-1 0,1 0 0,-1 0 0,1 0 0,-1-1 0,1 0 0,-1 1 0,1-2 0,-1 1 0,1 0 0,6-5 0,-6 3 0,0-1 0,0 0 0,-1-1 0,0 1 0,0-1 0,0 0 0,-1 0 0,1 0 0,-1 0 0,0 0 0,-1-1 0,1 0 0,-1 1 0,2-9 0,0 4 0,0-1 0,0 1 0,8-10 0,-11 17 0,2 0 0,-1 0 0,0 1 0,0-1 0,1 1 0,0-1 0,-1 1 0,1 0 0,0 0 0,0 0 0,0 0 0,0 1 0,7-3 0,-8 3 0,-1 1 0,1-1 0,0 1 0,0 0 0,0-1 0,0 1 0,0 0 0,0 0 0,0 0 0,-1 0 0,1 0 0,0 1 0,0-1 0,0 1 0,0-1 0,-1 1 0,1-1 0,0 1 0,0 0 0,-1 0 0,3 2 0,-1-1 0,0 1 0,-1 0 0,0-1 0,1 1 0,-1 0 0,0 0 0,-1 0 0,1 1 0,0-1 0,1 6 0,0 3 0,0-1 0,0 1 0,-1 0 0,-1 0 0,0 21 0,-7 1 0,6-33 0,0 1 0,-1-1 0,1 0 0,-1 0 0,0 1 0,1-1 0,-1 0 0,0 0 0,0 1 0,0-1 0,0 0 0,0 0 0,0 0 0,0 0 0,0 0 0,0-1 0,0 1 0,0 0 0,-1 0 0,-1 0 0,2-1 0,1 0 0,-1 0 0,1 0 0,-1 0 0,1 0 0,-1 0 0,1 0 0,0 0 0,-1 0 0,1 0 0,-1 0 0,1 0 0,-1 0 0,1 0 0,-1-1 0,1 1 0,-1 0 0,1 0 0,0-1 0,-1 1 0,1 0 0,-1-1 0,1 1 0,0 0 0,-1-1 0,1 1 0,0 0 0,-1-1 0,1 1 0,0-1 0,0 1 0,0-1 0,-1 1 0,1 0 0,0-1 0,0 1 0,0-1 0,0 1 0,0-1 0,0 1 0,0-1 0,0 1 0,0-1 0,0 1 0,0-1 0,0 1 0,0-1 0,0 1 0,0-1 0,1 1 0,-1-1 0,8-28 0,2 13 0,1 0 0,1 0 0,0 1 0,1 1 0,1 0 0,0 0 0,22-15 0,-11 8 0,28-30 0,-53 51 0,19-22 0,20-28 0,-36 45 0,0 1 0,0-1 0,0 0 0,0 0 0,-1 0 0,0 0 0,0-1 0,0 1 0,-1-1 0,1 1 0,-1-1 0,-1 1 0,1-10 0,-1 15 0,0-1 0,0 1 0,0-1 0,0 1 0,0-1 0,0 1 0,0-1 0,0 0 0,0 1 0,0-1 0,-1 1 0,1-1 0,0 1 0,0-1 0,-1 1 0,1-1 0,0 1 0,0 0 0,-1-1 0,1 1 0,-1-1 0,1 1 0,0 0 0,-1-1 0,1 1 0,-1 0 0,1-1 0,-1 1 0,0 0 0,-11 8 0,-9 25 0,13-12 0,1 0 0,1 0 0,1 1 0,1 0 0,1 0 0,1 0 0,1 26 0,1-8 0,3 1 0,15 79 0,-18-120 0,0 0 0,0 0 0,0-1 0,1 1 0,-1 0 0,0 0 0,0 0 0,0 0 0,0 0 0,0 0 0,0 0 0,0 0 0,1 0 0,-1 0 0,0 0 0,0 0 0,0 0 0,0 0 0,0 0 0,0 1 0,0-1 0,0 0 0,0 0 0,1 0 0,-1 0 0,0 0 0,0 0 0,0 0 0,0 0 0,0 0 0,0 0 0,0 0 0,0 0 0,0 0 0,0 0 0,0 1 0,0-1 0,1 0 0,1-21 0,1-32 0,-4 45 0,1 1 0,1-1 0,0 0 0,0 0 0,0 0 0,1 0 0,3-9 0,-3 13 0,0 0 0,1 0 0,-1 1 0,1-1 0,0 0 0,0 1 0,0 0 0,0 0 0,0 0 0,1 0 0,-1 0 0,1 1 0,0-1 0,5-2 0,1 0-97,0 1-1,1 0 1,-1 0-1,1 1 1,0 0-1,-1 1 1,1 0-1,0 1 1,1 0-1,-1 1 1,0 0-1,0 0 0,18 5 1,-11 1-6729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2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24575,'-3'0'0,"-13"0"0,1 0 0,-1 1 0,1 0 0,-24 6 0,35-5 0,0-1 0,0 0 0,0 1 0,0 0 0,0 0 0,1 0 0,-1 1 0,1-1 0,-1 1 0,1 0 0,0 0 0,0 0 0,0 0 0,0 0 0,1 1 0,-1-1 0,1 1 0,0 0 0,0-1 0,0 1 0,-1 5 0,2-7 0,0 0 0,1 0 0,-1 0 0,1 0 0,-1 0 0,1 0 0,0 0 0,0 0 0,0 0 0,0 0 0,0 0 0,0 0 0,1 1 0,-1-1 0,1 0 0,-1 0 0,1 0 0,0-1 0,0 1 0,0 0 0,0 0 0,0 0 0,0 0 0,0-1 0,0 1 0,1-1 0,1 2 0,4 3 0,0-1 0,0-1 0,1 0 0,0 0 0,12 5 0,-14-7 0,0 0 0,-1 1 0,1-1 0,0 1 0,-1 1 0,0-1 0,0 1 0,10 8 0,-15-10 0,1-1 0,0 0 0,-1 1 0,1-1 0,0 0 0,-1 1 0,0-1 0,1 1 0,-1-1 0,0 1 0,0-1 0,0 1 0,0-1 0,0 1 0,0 0 0,0-1 0,-1 1 0,1-1 0,0 0 0,-1 1 0,1-1 0,-1 1 0,0-1 0,1 0 0,-1 1 0,0-1 0,0 0 0,0 1 0,0-1 0,0 0 0,0 0 0,0 0 0,0 0 0,0 0 0,-1 0 0,1-1 0,-2 2 0,-5 3 0,1 0 0,-1-1 0,0 1 0,0-2 0,-10 4 0,-3-1 0,16-6 0,0 2 0,0-1 0,0 1 0,0-1 0,1 1 0,-1 1 0,-8 4 0,11 0 0,11-4 0,11-1 0,-4-2 0,-1-1 0,0-1 0,0-1 0,0 0 0,0-1 0,0 0 0,-1-1 0,25-13 0,-28 12 0,-1 0 0,0 0 0,-1-1 0,0-1 0,0 1 0,0-2 0,-1 1 0,0-1 0,-1 0 0,0 0 0,11-21 0,-6 13 0,-12 16 0,0 1 0,0 0 0,1 0 0,-1 0 0,0 0 0,0 0 0,0 0 0,0 0 0,1 0 0,-1 0 0,0 0 0,0 0 0,0 0 0,0 0 0,0 0 0,1 0 0,-1 0 0,0 0 0,0 0 0,0 0 0,0 0 0,1 0 0,-1 0 0,0 0 0,0 0 0,0 1 0,0-1 0,0 0 0,0 0 0,1 0 0,-1 0 0,0 0 0,0 0 0,0 0 0,0 1 0,0-1 0,0 0 0,0 0 0,0 0 0,0 0 0,1 0 0,-1 1 0,0-1 0,0 0 0,0 0 0,0 0 0,0 0 0,0 1 0,0-1 0,0 0 0,0 0 0,1 37 0,-2-18 0,2-16 0,-1 0 0,1 0 0,0 0 0,0-1 0,0 1 0,0 0 0,0 0 0,0 0 0,1-1 0,-1 1 0,1-1 0,0 1 0,0-1 0,0 0 0,0 1 0,0-1 0,1 0 0,-1 0 0,0-1 0,1 1 0,0 0 0,-1-1 0,1 0 0,0 1 0,0-1 0,5 1 0,-2 0 0,0-1 0,0 0 0,0 0 0,1 0 0,-1-1 0,0 1 0,1-2 0,-1 1 0,0-1 0,1 0 0,-1 0 0,7-3 0,-10 3 0,0-1 0,0 0 0,-1 1 0,1-2 0,0 1 0,-1 0 0,1 0 0,-1-1 0,0 1 0,0-1 0,0 0 0,0 1 0,-1-1 0,1 0 0,-1 0 0,1 0 0,-1-1 0,0 1 0,0 0 0,0 0 0,-1-1 0,1-5 0,0 1 0,0 0 0,-1 0 0,0 0 0,0 0 0,-1 0 0,0 0 0,-1 1 0,-3-12 0,-1 8 0,2 12 0,4 0 0,0 0 0,0 1 0,0-1 0,0 0 0,0 0 0,1 0 0,-1 1 0,0-1 0,1 0 0,-1 0 0,1 0 0,-1 0 0,1 1 0,-1-1 0,1 0 0,0 0 0,1 2 0,5 2 0,-1 1 0,1 0 0,0-1 0,0-1 0,0 1 0,1-1 0,0 0 0,0-1 0,0 1 0,0-2 0,0 1 0,1-1 0,-1-1 0,1 1 0,-1-1 0,1-1 0,0 0 0,-1 0 0,16-2 0,-22 1 0,1 0 0,-1 0 0,1 0 0,-1 0 0,0 0 0,0-1 0,0 1 0,1-1 0,-1 0 0,-1 1 0,1-1 0,0 0 0,0 0 0,-1 0 0,1 0 0,-1 0 0,1 0 0,-1-1 0,0 1 0,0 0 0,0-1 0,0 1 0,-1-1 0,1-2 0,1-3 0,-1 0 0,0-1 0,0 1 0,-1 0 0,-2-17 0,2 34 0,-1 0 0,0 0 0,-4 16 0,-3 18 0,-57 593 0,64-631 0,1 4 0,-1-1 0,0 1 0,-1-1 0,0 0 0,0 0 0,0 0 0,-7 14 0,8-21 0,1-1 0,0 1 0,-1 0 0,1-1 0,0 1 0,-1 0 0,1-1 0,0 1 0,-1-1 0,1 1 0,-1-1 0,1 1 0,-1-1 0,0 1 0,1-1 0,-1 0 0,1 1 0,-1-1 0,0 0 0,1 1 0,-1-1 0,0 0 0,1 0 0,-1 0 0,0 0 0,1 1 0,-1-1 0,0 0 0,0 0 0,1 0 0,-1 0 0,0-1 0,1 1 0,-1 0 0,0 0 0,1 0 0,-1-1 0,0 1 0,1 0 0,-1 0 0,0-1 0,1 1 0,-1-1 0,1 1 0,-1-1 0,1 1 0,-1-1 0,1 1 0,-1-1 0,0 0 0,-2-3 0,0-1 0,0 0 0,0 1 0,0-1 0,-2-8 0,-4-14 0,2 0 0,0 0 0,2 0 0,1-1 0,1 0 0,2 0 0,1 0 0,1 0 0,1 0 0,1 0 0,2 1 0,0-1 0,2 1 0,1 0 0,2 1 0,20-41 0,-25 58 0,0 0 0,1 0 0,1 0 0,-1 1 0,1 0 0,10-8 0,-15 13 0,1 1 0,0 0 0,-1 0 0,1 0 0,0 0 0,0 0 0,0 1 0,0-1 0,0 1 0,1 0 0,-1 0 0,0 0 0,1 0 0,-1 1 0,0-1 0,1 1 0,-1 0 0,1 0 0,-1 0 0,1 0 0,-1 1 0,6 1 0,-7-1 0,0 0 0,1 0 0,-1 1 0,0-1 0,0 1 0,0-1 0,0 1 0,0 0 0,0 0 0,-1 0 0,1 0 0,-1 0 0,1 0 0,-1 0 0,0 0 0,0 1 0,0-1 0,0 1 0,0-1 0,0 0 0,-1 1 0,1 0 0,-1-1 0,0 1 0,0-1 0,1 1 0,-2-1 0,1 1 0,0-1 0,-2 5 0,1 2 0,0-1 0,-1 0 0,-1 0 0,1 0 0,-1 0 0,-1 0 0,-7 14 0,2-5 0,17-20 0,28-29 0,-25 21 0,18-15 0,-1-2 0,-2-1 0,-1-1 0,-1-1 0,-1-1 0,34-66 0,-55 93 0,14-33 0,-15 35 0,0 0 0,0 1 0,0-1 0,-1 1 0,0-1 0,1 0 0,-1 1 0,0-1 0,0 0 0,-1 1 0,1-1 0,-1-5 0,0 8 0,1-1 0,0 1 0,-1-1 0,1 1 0,-1 0 0,1-1 0,0 1 0,-1-1 0,1 1 0,-1 0 0,1-1 0,-1 1 0,1 0 0,-1 0 0,0-1 0,1 1 0,-1 0 0,1 0 0,-1 0 0,1 0 0,-1 0 0,0 0 0,1 0 0,-1 0 0,1 0 0,-1 0 0,0 0 0,1 0 0,-1 0 0,1 0 0,-1 1 0,1-1 0,-1 0 0,1 0 0,-1 1 0,1-1 0,-1 0 0,1 1 0,-1-1 0,1 0 0,-1 1 0,1-1 0,-1 1 0,-21 19 0,19-15 0,0-1 0,0 1 0,1-1 0,-1 1 0,1 0 0,1 0 0,-1 0 0,0 0 0,1 0 0,0 1 0,1-1 0,-1 0 0,1 0 0,0 1 0,0-1 0,0 0 0,1 1 0,0-1 0,2 9 0,4 5 0,0-1 0,1 1 0,18 31 0,-24-48 0,-1 0 0,0 0 0,0 0 0,0 0 0,0 0 0,0 1 0,-1-1 0,1 0 0,-1 1 0,1-1 0,-1 0 0,0 1 0,0-1 0,0 0 0,0 1 0,-1 2 0,0-4 0,1 1 0,-1-1 0,0 1 0,0-1 0,0 0 0,0 0 0,0 1 0,-1-1 0,1 0 0,0 0 0,0 0 0,-1 0 0,1 0 0,-1-1 0,1 1 0,-1 0 0,1-1 0,-1 1 0,1-1 0,-1 1 0,1-1 0,-1 0 0,0 1 0,-2-1 0,4 0 0,-32 2 0,21-6 0,11 3 0,0 1 0,0-1 0,0 1 0,0-1 0,0 0 0,0 1 0,1-1 0,-1 1 0,0-1 0,0 1 0,0-1 0,1 1 0,-1-1 0,0 1 0,1-1 0,-1 1 0,0-1 0,1 1 0,-1 0 0,1-1 0,-1 1 0,0 0 0,1-1 0,-1 1 0,2-1 0,14-11 0,1 0 0,1 2 0,0-1 0,20-7 0,-16 8 0,-1-1 0,35-24 0,-8-5 0,-47 40 0,-1 0 0,0-1 0,1 1 0,-1 0 0,0-1 0,1 1 0,-1 0 0,0 0 0,1-1 0,-1 1 0,1 0 0,-1 0 0,1 0 0,-1 0 0,0-1 0,1 1 0,-1 0 0,1 0 0,-1 0 0,1 0 0,-1 0 0,1 0 0,-1 0 0,1 0 0,-1 1 0,0-1 0,1 0 0,-1 0 0,1 0 0,-1 0 0,1 1 0,3 14 0,-9 30 0,3-36 0,-7 63 0,3 1 0,4 1 0,11 125 0,-1-115 0,-3-207 0,-5 56 0,14-92 0,-10 128 0,2 1 0,2 0 0,0 1 0,2 0 0,19-39 0,-1 20 0,-26 45 0,0 0 0,0 1 0,1-1 0,-1 1 0,0-1 0,1 1 0,0 0 0,-1 0 0,1 0 0,0 0 0,0 1 0,0-1 0,6-1 0,-8 3 0,0 0 0,0-1 0,0 1 0,0 0 0,0 0 0,0 0 0,0 1 0,0-1 0,0 0 0,0 0 0,0 0 0,0 1 0,0-1 0,-1 1 0,1-1 0,0 1 0,0-1 0,0 1 0,0-1 0,0 1 0,-1 0 0,1-1 0,0 1 0,-1 0 0,1 0 0,0-1 0,-1 1 0,1 0 0,-1 0 0,1 0 0,-1 0 0,0 0 0,1 0 0,-1 0 0,0 0 0,0 0 0,1 0 0,-1 0 0,0 0 0,0 0 0,0 0 0,0 0 0,-1 1 0,2 3 0,-1 0 0,-1 0 0,1 0 0,-1 0 0,0 0 0,0 0 0,-3 8 0,-1-3-151,-1-1-1,0 0 0,0 0 0,-1-1 1,0 0-1,-1 0 0,0 0 1,-14 10-1,-5 2-6674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6 24575,'-15'4'0,"0"1"0,0 1 0,1 0 0,-1 1 0,-15 10 0,23-13 0,1 0 0,0 1 0,0 0 0,1 0 0,-1 0 0,1 0 0,0 1 0,1 0 0,-1 0 0,1 0 0,0 1 0,-5 12 0,8-18 0,1 1 0,-1-1 0,0 1 0,1 0 0,0-1 0,-1 1 0,1 0 0,0-1 0,0 1 0,0 0 0,0 0 0,0-1 0,0 1 0,0 0 0,1-1 0,-1 1 0,1 0 0,-1-1 0,1 1 0,-1-1 0,1 1 0,0-1 0,0 1 0,0-1 0,0 1 0,0-1 0,0 0 0,0 0 0,0 1 0,1-1 0,-1 0 0,0 0 0,1 0 0,-1 0 0,1-1 0,-1 1 0,1 0 0,0-1 0,-1 1 0,1-1 0,0 1 0,-1-1 0,1 0 0,0 1 0,2-1 0,2 1 0,1-1 0,-1 0 0,1 0 0,-1 0 0,0-1 0,1 0 0,-1 0 0,0 0 0,0-1 0,0 0 0,7-3 0,-4 0 0,0-1 0,-1 0 0,1 0 0,7-9 0,-13 13 0,-1 0 0,0 0 0,0 0 0,0-1 0,0 1 0,0-1 0,-1 1 0,1-1 0,-1 0 0,0 1 0,1-1 0,-1 0 0,0 0 0,-1 0 0,1 0 0,0 0 0,-1-6 0,0 8 0,0 1 0,0-1 0,0 0 0,0 1 0,0-1 0,0 0 0,0 1 0,0-1 0,0 1 0,0-1 0,-1 0 0,1 1 0,0-1 0,-1 1 0,1-1 0,0 0 0,-1 1 0,1-1 0,-1 1 0,1 0 0,0-1 0,-1 1 0,1-1 0,-1 1 0,1 0 0,-1-1 0,0 1 0,1 0 0,-1-1 0,1 1 0,-1 0 0,0 0 0,1 0 0,-1-1 0,0 1 0,0 0 0,0 1 0,0-1 0,0 0 0,0 1 0,-1-1 0,1 0 0,0 1 0,1 0 0,-1-1 0,0 1 0,0-1 0,0 1 0,0 0 0,0 0 0,1 0 0,-1-1 0,0 1 0,1 0 0,-1 0 0,0 0 0,1 0 0,-1 1 0,0 0 0,0 0 0,0 0 0,0 0 0,1 0 0,-1 0 0,1 0 0,-1 0 0,1 0 0,0 0 0,0 0 0,0 0 0,0 0 0,0 1 0,0-1 0,1 0 0,-1 0 0,1 0 0,-1 0 0,1 0 0,0 0 0,1 2 0,0-1 0,0-1 0,0 0 0,0 0 0,0 0 0,0 0 0,1 0 0,-1 0 0,1 0 0,-1-1 0,1 1 0,0-1 0,-1 0 0,5 1 0,0 0 0,0 0 0,0 0 0,0-1 0,0 0 0,0-1 0,0 1 0,0-2 0,0 1 0,1-1 0,-1 0 0,0 0 0,8-3 0,-12 3 0,-1 0 0,1-1 0,-1 1 0,1-1 0,-1 1 0,0-1 0,0 0 0,0 0 0,0 0 0,0 0 0,0 0 0,0-1 0,-1 1 0,1 0 0,1-5 0,12-43 0,-14 45 0,-1 1 0,1-1 0,0 1 0,0-1 0,0 1 0,1 0 0,0-1 0,0 1 0,0 0 0,0 0 0,1 0 0,-1 0 0,1 1 0,0-1 0,0 1 0,6-6 0,-8 9 0,-1 0 0,1-1 0,-1 1 0,1 0 0,-1 0 0,1 0 0,-1 0 0,0 0 0,1 0 0,-1 0 0,1 0 0,-1 0 0,1 0 0,-1 0 0,1 0 0,-1 0 0,1 0 0,-1 1 0,1-1 0,-1 0 0,0 0 0,1 0 0,-1 1 0,1-1 0,-1 0 0,0 1 0,1-1 0,-1 0 0,0 0 0,1 1 0,-1-1 0,0 1 0,0-1 0,1 1 0,9 19 0,-6-6 0,-6-25 0,2 10 0,0-1 0,-1 1 0,1 0 0,0 0 0,0-1 0,0 1 0,-1 0 0,1 0 0,-1 0 0,1 0 0,-1-1 0,1 1 0,-1 0 0,0 0 0,1 0 0,-1 0 0,0 0 0,0 0 0,0 1 0,0-1 0,0 0 0,0 0 0,0 0 0,0 1 0,0-1 0,0 1 0,0-1 0,0 1 0,-1-1 0,1 1 0,0 0 0,0-1 0,0 1 0,-1 0 0,1 0 0,0 0 0,-3 0 0,2 1 0,0 0 0,0 0 0,0 0 0,0 0 0,0 0 0,0 0 0,0 0 0,0 1 0,0-1 0,1 1 0,-1 0 0,1-1 0,-1 1 0,1 0 0,0 0 0,-1 0 0,1 0 0,0 0 0,0 0 0,-1 3 0,1-1 0,-1 1 0,1-1 0,0 1 0,0-1 0,0 1 0,0-1 0,1 1 0,0 0 0,0-1 0,0 1 0,1 0 0,0-1 0,-1 1 0,2-1 0,-1 1 0,0-1 0,1 0 0,0 1 0,4 6 0,-3-7 0,1 1 0,-1-1 0,1 0 0,1 0 0,-1 0 0,0-1 0,1 1 0,0-1 0,0 0 0,0-1 0,0 1 0,0-1 0,0 0 0,1 0 0,-1 0 0,7 0 0,15 3 0,2-1 0,-1-1 0,42-1 0,-57-2 0,-1 0 0,1-2 0,0 1 0,-1-2 0,1 0 0,-1 0 0,0-1 0,0-1 0,0 0 0,12-7 0,-20 10 0,-1-1 0,0 0 0,1 0 0,-1 0 0,0 0 0,0-1 0,-1 1 0,1-1 0,-1 1 0,0-1 0,0 0 0,2-4 0,-4 6 0,1 1 0,-1 0 0,1-1 0,-1 1 0,0-1 0,1 0 0,-1 1 0,0-1 0,0 1 0,0-1 0,-1 1 0,1-1 0,0 1 0,0-1 0,-1 1 0,1-1 0,-1 1 0,1 0 0,-1-1 0,0 1 0,0-1 0,1 1 0,-1 0 0,0 0 0,0 0 0,0-1 0,0 1 0,-1 0 0,1 0 0,0 0 0,0 1 0,-1-1 0,1 0 0,0 0 0,-1 1 0,1-1 0,-2 0 0,-3-1 0,-1 0 0,1 1 0,0-1 0,0 1 0,-1 0 0,1 1 0,-1 0 0,1 0 0,-1 0 0,1 1 0,0 0 0,-1 0 0,-6 3 0,9-3 0,1 0 0,-1 0 0,1 0 0,0 1 0,0-1 0,0 1 0,0 0 0,0 0 0,0 0 0,0 1 0,1-1 0,-1 0 0,1 1 0,0 0 0,-1 0 0,1 0 0,0 0 0,1 0 0,-1 0 0,1 0 0,-1 0 0,1 1 0,0-1 0,0 0 0,-1 6 0,2-5 5,1-1 1,-1 1-1,1-1 0,-1 1 0,1-1 0,0 0 1,1 1-1,-1-1 0,0 0 0,1 0 1,0 0-1,-1 0 0,1 0 0,1 0 0,-1 0 1,0-1-1,1 1 0,-1-1 0,1 1 0,0-1 1,-1 0-1,6 2 0,1 3-253,1-2 1,0 1-1,0-2 1,0 1-1,19 4 1,-4-3-6579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6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180 209 24575,'2'-2'0,"-1"0"0,0-1 0,0 1 0,0 0 0,0 0 0,-1 0 0,1-1 0,-1 1 0,1 0 0,-1-1 0,0 1 0,0 0 0,0-1 0,0 1 0,0-1 0,-1 1 0,1 0 0,-1 0 0,1-1 0,-1 1 0,0 0 0,-1-3 0,0 3 0,0 0 0,0 0 0,0 0 0,0 0 0,0 1 0,0-1 0,0 1 0,0-1 0,-1 1 0,1 0 0,-1 0 0,1 0 0,-1 0 0,1 1 0,-1-1 0,1 0 0,-1 1 0,0 0 0,1 0 0,-4 0 0,0 1 0,-1 0 0,1 0 0,-1 0 0,1 1 0,0 0 0,-1 1 0,1 0 0,0-1 0,1 2 0,-1-1 0,1 1 0,-1 0 0,1 0 0,0 0 0,0 1 0,-7 8 0,10-9 0,-1-1 0,0 1 0,1-1 0,0 1 0,0 0 0,0 0 0,0 0 0,1 0 0,-1 0 0,1 1 0,-1 7 0,2-10 0,0 1 0,0 0 0,0-1 0,0 1 0,1 0 0,-1-1 0,1 1 0,0-1 0,0 1 0,0-1 0,0 1 0,0-1 0,0 0 0,1 1 0,-1-1 0,1 0 0,0 0 0,-1 0 0,1 0 0,3 2 0,-1-1 0,-1-1 0,1 1 0,0-1 0,0 0 0,0 0 0,0-1 0,0 1 0,0-1 0,0 0 0,0 0 0,1 0 0,-1 0 0,0-1 0,1 0 0,-1 0 0,1 0 0,-1 0 0,0-1 0,1 0 0,-1 0 0,0 0 0,0 0 0,1 0 0,-1-1 0,0 0 0,4-3 0,-1 1 0,0 0 0,-1 0 0,1 0 0,-1-1 0,0 0 0,-1 0 0,1-1 0,-1 0 0,0 0 0,0 0 0,-1 0 0,0-1 0,0 0 0,3-8 0,2-28 0,-5 16 0,-4 27 0,0-1 0,1 1 0,-1 0 0,0 0 0,0 0 0,0-1 0,0 1 0,0 0 0,0 0 0,0 0 0,0-1 0,0 1 0,0 0 0,1 0 0,-1 0 0,0-1 0,0 1 0,0 0 0,0 0 0,0 0 0,1 0 0,-1 0 0,0-1 0,0 1 0,0 0 0,1 0 0,-1 0 0,0 0 0,0 0 0,0 0 0,1 0 0,-1 0 0,0 0 0,0 0 0,1 0 0,-1 0 0,0 0 0,0 0 0,0 0 0,1 0 0,-1 0 0,0 0 0,0 0 0,1 0 0,12 10 0,9 16 0,-21-25 0,5 8 0,1-1 0,0 0 0,1-1 0,-1 0 0,1 0 0,1 0 0,-1-1 0,14 7 0,-19-11 0,1-1 0,-1 1 0,1-1 0,0 0 0,-1 0 0,1 0 0,0-1 0,0 1 0,0-1 0,-1 0 0,1 0 0,0 0 0,0 0 0,0-1 0,-1 0 0,1 1 0,0-1 0,0-1 0,-1 1 0,1-1 0,-1 1 0,0-1 0,1 0 0,-1 0 0,0 0 0,3-4 0,7-6 0,-1 0 0,-1-2 0,0 1 0,-1-1 0,-1-1 0,0 0 0,-1 0 0,11-29 0,-18 42 0,0-1 0,0 0 0,1 0 0,-1 0 0,1 1 0,-1-1 0,1 0 0,0 1 0,0 0 0,1-1 0,-1 1 0,0 0 0,1 0 0,-1 0 0,4-1 0,-4 2 0,0 1 0,0-1 0,0 1 0,-1 0 0,1 0 0,0-1 0,0 1 0,0 1 0,0-1 0,0 0 0,0 0 0,0 1 0,0-1 0,0 1 0,0-1 0,-1 1 0,1 0 0,0 0 0,0 0 0,-1 0 0,1 0 0,-1 0 0,1 0 0,-1 1 0,3 1 0,3 5 0,0 0 0,0 0 0,-1 0 0,0 1 0,-1 0 0,7 13 0,17 28 0,-28-48 0,0-1 0,1 1 0,-1 0 0,0-1 0,1 1 0,-1-1 0,1 1 0,-1-1 0,1 0 0,0 0 0,0 0 0,-1 0 0,1 0 0,0 0 0,0 0 0,0-1 0,0 1 0,0-1 0,0 1 0,0-1 0,3 1 0,-3-2 0,1 1 0,0-1 0,-1 0 0,1 0 0,-1 0 0,1 0 0,-1 0 0,0 0 0,1-1 0,-1 1 0,0-1 0,0 1 0,0-1 0,3-2 0,5-8 0,0-1 0,0 0 0,-1-1 0,10-19 0,-14 24 0,-2 4 0,0 1 0,0-1 0,0 1 0,1 0 0,-1-1 0,1 2 0,0-1 0,0 0 0,0 1 0,7-4 0,-9 6 0,0 0 0,-1 0 0,1 0 0,0 1 0,-1-1 0,1 1 0,0 0 0,0-1 0,-1 1 0,1 0 0,0 0 0,0 0 0,0 0 0,-1 0 0,1 1 0,0-1 0,0 1 0,-1-1 0,1 1 0,0-1 0,-1 1 0,1 0 0,0 0 0,-1 0 0,1 0 0,-1 0 0,1 0 0,-1 0 0,0 0 0,0 1 0,1-1 0,-1 0 0,0 1 0,1 2 0,4 5 0,-1 0 0,0 1 0,-1 0 0,1 0 0,2 15 0,11 24 0,-17-48 0,-1-1 0,0 1 0,0 0 0,1-1 0,-1 1 0,0 0 0,1-1 0,-1 1 0,1 0 0,-1-1 0,1 1 0,-1-1 0,1 1 0,-1-1 0,1 1 0,0-1 0,-1 1 0,1-1 0,-1 0 0,1 1 0,0-1 0,0 0 0,-1 1 0,1-1 0,0 0 0,0 0 0,-1 0 0,1 0 0,1 0 0,-1 0 0,1-1 0,-1 0 0,1 1 0,-1-1 0,0 0 0,1 0 0,-1 0 0,0 0 0,0 0 0,0 0 0,0 0 0,0 0 0,2-3 0,4-7 0,0-1 0,9-21 0,-13 25 0,2-2 0,0 0 0,1 0 0,-1 1 0,13-15 0,-16 22 0,-1 0 0,1 0 0,-1 1 0,1-1 0,-1 1 0,1 0 0,0-1 0,0 1 0,0 0 0,0 0 0,0 0 0,0 0 0,0 1 0,0-1 0,0 0 0,0 1 0,0-1 0,0 1 0,1 0 0,-1 0 0,0 0 0,0 0 0,0 0 0,1 0 0,-1 1 0,0-1 0,0 1 0,0-1 0,0 1 0,0 0 0,3 1 0,10 8 0,0 0 0,21 20 0,-25-20 0,-1-1 0,1 0 0,1-1 0,0-1 0,20 11 0,-25-16 0,1 1 0,-1-1 0,1 0 0,0 0 0,0-1 0,0 0 0,0-1 0,0 0 0,0 0 0,0 0 0,0-1 0,0 0 0,13-4 0,-17 3 0,0 1 0,0-1 0,0 0 0,0 0 0,-1 0 0,1 0 0,0 0 0,-1-1 0,0 0 0,0 0 0,1 0 0,-2 0 0,1 0 0,0 0 0,-1-1 0,1 0 0,-1 1 0,0-1 0,0 0 0,-1 0 0,1 0 0,-1 0 0,0 0 0,0 0 0,0-1 0,0-6 0,-1 9 0,1 0 0,-1 1 0,0-1 0,0 0 0,1 0 0,-2 1 0,1-1 0,0 0 0,0 1 0,0-1 0,-1 0 0,1 1 0,-1-1 0,1 0 0,-1 1 0,0-1 0,1 1 0,-1-1 0,0 1 0,0-1 0,0 1 0,0 0 0,-1 0 0,1-1 0,0 1 0,0 0 0,-1 0 0,1 0 0,-1 0 0,1 0 0,-1 1 0,1-1 0,-1 0 0,1 1 0,-1-1 0,0 1 0,1-1 0,-1 1 0,0 0 0,1 0 0,-1 0 0,0 0 0,0 0 0,-2 0 0,0 1 0,0 0 0,0 0 0,-1 0 0,1 0 0,0 1 0,0-1 0,0 1 0,1 0 0,-1 1 0,0-1 0,1 0 0,-1 1 0,1 0 0,0 0 0,0 0 0,-5 7 0,5-6 0,1 0 0,0 0 0,0 0 0,0 0 0,0 1 0,1-1 0,0 1 0,0-1 0,0 1 0,0-1 0,1 1 0,0 0 0,0-1 0,0 1 0,1 5 0,0-7 0,-1 0 0,1 0 0,0-1 0,0 1 0,1 0 0,-1 0 0,0-1 0,1 1 0,0 0 0,0-1 0,0 0 0,0 1 0,0-1 0,0 0 0,0 0 0,1 0 0,-1 0 0,1-1 0,-1 1 0,1-1 0,0 1 0,-1-1 0,7 2 0,2 0 0,0 0 0,0-1 0,0 0 0,1-1 0,-1 0 0,1-1 0,-1 0 0,1-1 0,-1 0 0,1 0 0,13-5 0,-24 6 0,1-1 0,0 1 0,-1-1 0,1 0 0,0 0 0,-1 1 0,1-1 0,-1 0 0,1 0 0,-1-1 0,1 1 0,-1 0 0,0 0 0,0-1 0,0 1 0,0-1 0,0 1 0,0-1 0,0 1 0,0-1 0,0 1 0,-1-1 0,1 0 0,0-1 0,-1 0 0,0 1 0,-1-1 0,1 1 0,0 0 0,-1-1 0,0 1 0,0 0 0,0-1 0,0 1 0,0 0 0,0 0 0,0 0 0,-1 0 0,1 0 0,-3-3 0,-4-3 0,-1-1 0,0 1 0,-1 0 0,0 1 0,-19-11 0,-15-5 0,44 23 0,0 0 0,-1 0 0,1 0 0,0 0 0,0 0 0,0 0 0,0 0 0,0-1 0,0 1 0,0 0 0,0 0 0,0 0 0,0 0 0,0 0 0,0 0 0,0 0 0,0 0 0,0 0 0,0-1 0,-1 1 0,1 0 0,0 0 0,0 0 0,0 0 0,0 0 0,0 0 0,0 0 0,0 0 0,1-1 0,-1 1 0,0 0 0,0 0 0,0 0 0,0 0 0,0 0 0,0 0 0,0 0 0,0 0 0,0 0 0,0 0 0,0-1 0,0 1 0,0 0 0,0 0 0,0 0 0,0 0 0,1 0 0,-1 0 0,0 0 0,0 0 0,0 0 0,0 0 0,0 0 0,0 0 0,0 0 0,11-4 0,15-1 0,-24 5 0,26-5 0,-9 1 0,0 1 0,1 1 0,0 0 0,0 2 0,-1 0 0,28 4 0,-45-4 0,1 1 0,-1 0 0,0 0 0,1 0 0,-1 0 0,0 0 0,0 0 0,0 1 0,0-1 0,0 1 0,0-1 0,0 1 0,0 0 0,-1 0 0,1 0 0,-1 0 0,1 0 0,-1 0 0,2 5 0,0 1 0,0 1 0,0 0 0,-1 0 0,1 11 0,-2-11 0,0-1 0,1 0 0,0 0 0,0 0 0,4 9 0,-5-15 0,1 1 0,-1-1 0,0 0 0,1 0 0,-1-1 0,1 1 0,0 0 0,0 0 0,-1-1 0,1 1 0,0-1 0,0 0 0,0 1 0,1-1 0,-1 0 0,0 0 0,0-1 0,1 1 0,-1 0 0,0-1 0,1 1 0,2-1 0,-2 0 0,1 0 0,-1 0 0,0 0 0,1-1 0,-1 1 0,0-1 0,1 0 0,-1 0 0,0 0 0,0-1 0,0 1 0,0-1 0,0 0 0,0 0 0,0 0 0,-1 0 0,1 0 0,2-3 0,6-6 0,0-1 0,14-21 0,-12 15 0,-9 12 0,0 2 0,0-1 0,1 0 0,0 1 0,-1 0 0,1 0 0,10-5 0,-14 8 0,1 0 0,0 0 0,-1 1 0,1-1 0,0 0 0,0 1 0,-1 0 0,1-1 0,0 1 0,0 0 0,0 0 0,-1 0 0,1 0 0,0 0 0,0 0 0,0 1 0,0-1 0,-1 1 0,1-1 0,0 1 0,-1 0 0,1-1 0,0 1 0,-1 0 0,1 0 0,-1 0 0,1 0 0,-1 1 0,0-1 0,3 3 0,31 40 0,-27-32 0,0-1 0,20 19 0,-24-26 0,1 0 0,0-1 0,0 1 0,0-1 0,0-1 0,0 1 0,1-1 0,-1 0 0,1 0 0,9 2 0,-9-3 0,0 0 0,1 0 0,-1 0 0,0-1 0,1 0 0,-1 0 0,0-1 0,1 0 0,-1 0 0,0-1 0,11-3 0,-13 3 0,-2 1 0,1-1 0,0 0 0,0 0 0,0 0 0,-1 0 0,1 0 0,-1 0 0,0-1 0,0 1 0,0-1 0,0 0 0,0 0 0,0 1 0,-1-1 0,1 0 0,-1-1 0,0 1 0,0 0 0,0 0 0,0 0 0,-1-1 0,1-5 0,-1 7 0,1 0 0,-1 0 0,0 0 0,0 0 0,0 0 0,-1 0 0,1 0 0,0 0 0,-1 0 0,1 0 0,-1 0 0,0 0 0,1 0 0,-1 0 0,0 0 0,0 1 0,0-1 0,-1 0 0,1 1 0,0-1 0,-1 1 0,1-1 0,0 1 0,-1 0 0,0 0 0,1-1 0,-1 1 0,0 0 0,0 0 0,1 1 0,-1-1 0,0 0 0,0 1 0,0-1 0,0 1 0,0-1 0,0 1 0,-3 0 0,1 0 0,-1 0 0,0 0 0,1 0 0,-1 1 0,0 0 0,1 0 0,-1 0 0,1 0 0,-1 1 0,1-1 0,0 1 0,0 0 0,0 1 0,0-1 0,-7 6 0,9-6 0,-1 1 0,0 0 0,1 0 0,-1 0 0,1 0 0,0 0 0,0 1 0,1-1 0,-1 1 0,0-1 0,1 1 0,0-1 0,0 1 0,0 0 0,1 0 0,-1-1 0,1 1 0,0 5 0,0-7 0,0 1 0,1 0 0,-1-1 0,1 1 0,0-1 0,0 1 0,0-1 0,0 1 0,1-1 0,-1 1 0,0-1 0,1 0 0,0 0 0,-1 0 0,1 0 0,0 0 0,0 0 0,0-1 0,0 1 0,1 0 0,-1-1 0,0 0 0,1 0 0,-1 1 0,1-1 0,3 1 0,1 0 0,0 0 0,0 0 0,0-1 0,0 0 0,0 0 0,0-1 0,0 0 0,0 0 0,0 0 0,1-1 0,-1 0 0,0-1 0,0 1 0,-1-1 0,1-1 0,0 1 0,-1-1 0,1 0 0,-1-1 0,0 1 0,0-1 0,0-1 0,-1 1 0,1-1 0,-1 0 0,0 0 0,-1 0 0,1-1 0,-1 0 0,0 0 0,0 0 0,-1 0 0,4-9 0,-5 10 0,11-21 0,-13 26 0,0 0 0,0-1 0,0 1 0,1 0 0,-1-1 0,0 1 0,1 0 0,-1 0 0,0-1 0,0 1 0,1 0 0,-1 0 0,1 0 0,-1-1 0,0 1 0,1 0 0,-1 0 0,0 0 0,1 0 0,-1 0 0,1 0 0,-1 0 0,0 0 0,1 0 0,-1 0 0,1 0 0,-1 0 0,0 0 0,1 0 0,-1 0 0,1 0 0,-1 0 0,0 0 0,1 1 0,-1-1 0,0 0 0,1 0 0,-1 0 0,0 1 0,1-1 0,-1 0 0,0 1 0,1-1 0,-1 0 0,0 0 0,0 1 0,1-1 0,-1 0 0,0 1 0,0-1 0,0 1 0,0-1 0,0 0 0,1 1 0,-1-1 0,0 1 0,0-1 0,0 1 0,10 24 0,-2 1 0,0 0 0,-2 0 0,0 1 0,-2 0 0,-1 0 0,-1 39 0,-2-57 0,0 0 0,0-1 0,-1 1 0,0-1 0,-1 1 0,1-1 0,-2 1 0,1-1 0,-1 0 0,-1 0 0,1 0 0,-10 13 0,9-15 0,-1 0 0,-1-1 0,1 0 0,-1 0 0,0 0 0,0 0 0,0-1 0,0 0 0,-1-1 0,0 0 0,0 1 0,0-2 0,0 1 0,-15 2 0,13-3 0,1-1 0,-1 0 0,-1 0 0,1-1 0,0 0 0,0 0 0,0-1 0,0-1 0,-11-2 0,16 3 0,0 0 0,0-1 0,0 1 0,1-1 0,-1 0 0,0 0 0,1 0 0,0 0 0,-1-1 0,1 1 0,0-1 0,0 0 0,1 0 0,-1 0 0,0 0 0,1-1 0,0 1 0,0-1 0,0 1 0,0-1 0,1 0 0,-3-7 0,3 9-49,1-1 1,0 0-1,0 1 0,0-1 0,0 0 1,0 1-1,0-1 0,1 0 0,-1 1 1,1-1-1,0 1 0,0-1 0,0 1 1,0-1-1,0 1 0,0 0 0,1-1 1,-1 1-1,1 0 0,-1 0 0,1 0 1,0 0-1,0 0 0,0 1 0,0-1 0,0 0 1,5-1-1,16-10-6777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9:4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1 365 24575,'0'-19'0,"0"17"0,0 5 0,0 32 0,-1 34 0,3 90 0,-2-157 0,0 0 0,0 0 0,0 0 0,0 1 0,0-1 0,1 0 0,-1 0 0,1 0 0,-1 0 0,1 0 0,0 0 0,0 0 0,0-1 0,0 1 0,0 0 0,0 0 0,1-1 0,1 3 0,-1-3 0,0-1 0,0 1 0,0-1 0,0 0 0,-1 0 0,1 1 0,0-1 0,0-1 0,0 1 0,0 0 0,0 0 0,0-1 0,0 1 0,0-1 0,-1 1 0,1-1 0,0 0 0,0 0 0,-1 0 0,1 0 0,0 0 0,1-2 0,33-20 0,48-42 0,-45 33 0,439-350-1365,-302 245-5461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0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22 24575,'0'-19'0,"1"16"0,-1 5 0,-1 31 0,-9 75 0,-4-2 0,-51 187 0,43-232 0,16-46 0,0 0 0,1 0 0,1 0 0,-5 27 0,9-41 0,0 0 0,0 0 0,0 0 0,0 1 0,0-1 0,0 0 0,1 0 0,-1 0 0,0 0 0,1 0 0,-1 0 0,0 0 0,1 1 0,-1-1 0,1 0 0,0 0 0,-1-1 0,1 1 0,0 0 0,0 0 0,-1 0 0,1 0 0,0-1 0,0 1 0,0 0 0,0-1 0,0 1 0,0 0 0,0-1 0,0 0 0,0 1 0,2 0 0,4 0 0,-1 0 0,0 0 0,1-1 0,11 0 0,-10 0 0,427 7 0,-332-2 0,472 42 0,-544-40 0,-31-7 0,0 0 0,0 0 0,0 0 0,0 0 0,-1 0 0,1 1 0,0-1 0,0 0 0,0 0 0,0 0 0,0 0 0,0 0 0,0 0 0,0 0 0,0 0 0,0 0 0,0 0 0,0 0 0,0 0 0,0 0 0,0 0 0,0 0 0,0 1 0,0-1 0,0 0 0,0 0 0,0 0 0,0 0 0,0 0 0,0 0 0,0 0 0,0 0 0,0 0 0,0 0 0,0 0 0,0 0 0,0 0 0,0 1 0,0-1 0,0 0 0,0 0 0,0 0 0,0 0 0,1 0 0,-1 0 0,0 0 0,0 0 0,0 0 0,0 0 0,0 0 0,0 0 0,0 0 0,0 0 0,0 0 0,0 0 0,0 0 0,0 0 0,0 0 0,0 0 0,1 0 0,-1 0 0,0 0 0,-17 2 0,15-2 0,-1 0 0,0 0 0,0 0 0,0 0 0,1 0 0,-1-1 0,0 1 0,0-1 0,1 0 0,-1 0 0,0 0 0,1 0 0,-1 0 0,1-1 0,0 1 0,-1-1 0,1 1 0,-4-5 0,3 3 0,1-1 0,0 1 0,1-1 0,-1 1 0,1-1 0,-1 0 0,1 0 0,0 1 0,0-1 0,1 0 0,-1 0 0,1 0 0,0-6 0,0-2 0,-1-1 0,0 1 0,-1-1 0,0 1 0,-1 0 0,-1-1 0,0 1 0,0 1 0,-1-1 0,-1 1 0,0 0 0,0 0 0,-1 0 0,0 1 0,-17-17 0,17 22 0,5 8 0,12 13 0,8-1 0,1-1 0,0-1 0,0 0 0,1-2 0,1 0 0,33 11 0,-28-11 0,0 1 0,-1 1 0,44 30 0,-66-42 0,-1 1 0,1 0 0,-1-1 0,0 1 0,1 1 0,-1-1 0,0 0 0,0 0 0,0 1 0,-1-1 0,1 1 0,-1 0 0,1-1 0,-1 1 0,0 0 0,0 0 0,0 0 0,0 0 0,-1 0 0,1 0 0,-1 0 0,0 0 0,0 0 0,0 0 0,0 0 0,0 0 0,-1 0 0,1 0 0,-1 0 0,0 0 0,0 0 0,0-1 0,0 1 0,0 0 0,-1 0 0,1-1 0,-1 1 0,0-1 0,-3 5 0,-7 5 0,0 1 0,-1-1 0,-1-1 0,0 0 0,-23 13 0,-58 32-47,58-36-217,0 2 1,2 1-1,0 2 1,-41 39-1,55-42-6562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3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292 262 24575,'-1'-2'0,"1"-1"0,0 1 0,0-1 0,0 1 0,0-1 0,1 1 0,-1-1 0,1 1 0,-1 0 0,1-1 0,0 1 0,0 0 0,0-1 0,0 1 0,2-3 0,-1 4 0,0 0 0,0 0 0,0 0 0,0 0 0,0 1 0,0-1 0,0 1 0,0-1 0,0 1 0,0 0 0,1 0 0,-1 0 0,0 0 0,0 0 0,0 0 0,0 1 0,0-1 0,4 2 0,2 0 0,8 1 0,-1 0 0,1-1 0,0-1 0,29 0 0,-42-1 0,0-1 0,0 1 0,0-1 0,0 1 0,0-1 0,0 0 0,0 0 0,0 0 0,0 0 0,-1-1 0,1 1 0,0-1 0,-1 1 0,0-1 0,1 0 0,-1 0 0,0 0 0,0 0 0,0-1 0,0 1 0,0-1 0,0 1 0,-1-1 0,0 1 0,1-1 0,-1 0 0,0 0 0,0 0 0,0 0 0,-1 1 0,1-1 0,0-6 0,-1 3 0,0 1 0,0-1 0,-1 1 0,0-1 0,0 1 0,0-1 0,-1 1 0,0-1 0,0 1 0,0 0 0,-1 0 0,1 0 0,-1 0 0,0 1 0,-1-1 0,1 1 0,-1 0 0,-6-6 0,3 3 0,0 1 0,0 1 0,0-1 0,-1 1 0,0 1 0,0 0 0,0 0 0,-1 0 0,1 1 0,-16-4 0,13 5 0,1 1 0,-1 0 0,0 1 0,0 0 0,0 0 0,0 2 0,1-1 0,-1 1 0,0 1 0,1-1 0,-1 2 0,1 0 0,0 0 0,0 1 0,1 0 0,0 0 0,-15 12 0,13-9 0,1 2 0,0-1 0,0 1 0,1 1 0,0 0 0,1 0 0,0 1 0,1-1 0,0 2 0,1-1 0,0 1 0,1 0 0,-5 20 0,8-27 0,1 0 0,0 1 0,0-1 0,0 0 0,1 1 0,0-1 0,0 0 0,1 1 0,0-1 0,0 0 0,0 0 0,1 0 0,0 1 0,0-1 0,0-1 0,1 1 0,4 7 0,-2-7 0,-1-1 0,1 0 0,0 0 0,0 0 0,0 0 0,1-1 0,-1 0 0,1 0 0,0-1 0,0 1 0,0-2 0,1 1 0,-1 0 0,1-1 0,11 2 0,6 1 0,1-1 0,33 1 0,-49-5 0,0 1 0,0-2 0,0 0 0,0 0 0,0 0 0,0-1 0,0 0 0,-1-1 0,15-6 0,-22 9 0,0-1 0,0 1 0,-1 0 0,1-1 0,0 1 0,0-1 0,-1 1 0,1-1 0,0 1 0,-1-1 0,1 1 0,-1-1 0,1 1 0,0-1 0,-1 0 0,0 0 0,1 1 0,-1-1 0,1 0 0,-1 1 0,0-1 0,1 0 0,-1 0 0,0 0 0,0 0 0,0 0 0,-1 0 0,1 0 0,0 1 0,-1-1 0,1 0 0,-1 0 0,0 1 0,1-1 0,-1 1 0,0-1 0,1 1 0,-1-1 0,0 1 0,0-1 0,1 1 0,-1-1 0,0 1 0,-1-1 0,-47-9 0,32 8 0,0 2 0,0 0 0,0 1 0,0 1 0,0 1 0,1 0 0,-1 1 0,1 1 0,-1 0 0,-25 14 0,32-15 0,1 1 0,0 0 0,0 1 0,1 0 0,0 0 0,0 1 0,0 0 0,1 0 0,0 1 0,1 0 0,-1 0 0,2 0 0,-1 1 0,1 0 0,0 0 0,1 1 0,0-1 0,-5 21 0,8-27 0,0 0 0,1 1 0,-1 0 0,1-1 0,0 1 0,0-1 0,0 1 0,1-1 0,-1 1 0,1-1 0,0 1 0,0-1 0,0 1 0,0-1 0,1 0 0,-1 0 0,1 0 0,0 0 0,0 0 0,0 0 0,0 0 0,0 0 0,1-1 0,-1 1 0,1-1 0,0 0 0,0 1 0,0-1 0,0-1 0,0 1 0,0 0 0,0-1 0,0 0 0,1 1 0,5 0 0,12 3 0,0-1 0,1-1 0,-1 0 0,38-2 0,-45-1 0,24 1 0,1-2 0,-1-2 0,1-1 0,-1-2 0,-1-2 0,67-22 0,-89 24 0,0-1 0,0 0 0,-1-1 0,0-1 0,0-1 0,-1 0 0,22-21 0,-26 22 0,-1 0 0,-1-1 0,0-1 0,0 1 0,-1-1 0,0 0 0,-1 0 0,0 0 0,-1-1 0,-1 0 0,5-19 0,-58 139 0,41-84 0,-3 6 0,-1-1 0,-28 48 0,41-76 0,-1-1 0,1 1 0,-1 0 0,1 0 0,-1 0 0,1 0 0,-1 0 0,0 0 0,1-1 0,-1 1 0,0 0 0,0-1 0,1 1 0,-1 0 0,0-1 0,0 1 0,0-1 0,0 1 0,0-1 0,0 0 0,0 1 0,0-1 0,0 0 0,0 0 0,-2 1 0,2-2 0,0 0 0,1 1 0,-1-1 0,0 0 0,0 0 0,0 0 0,1 0 0,-1 0 0,0 0 0,1 0 0,-1 0 0,1 0 0,-1 0 0,1 0 0,0 0 0,-1 0 0,1 0 0,0-2 0,-3-13 0,1 1 0,1-22 0,1 32 0,1-150 0,-1 154 0,0 1 0,0 0 0,0 0 0,0 0 0,0 0 0,0 0 0,0-1 0,0 1 0,0 0 0,0 0 0,0 0 0,1 0 0,-1 0 0,0 0 0,0-1 0,0 1 0,0 0 0,0 0 0,0 0 0,0 0 0,0 0 0,0 0 0,0-1 0,1 1 0,-1 0 0,0 0 0,0 0 0,0 0 0,0 0 0,0 0 0,0 0 0,1 0 0,-1 0 0,0 0 0,0 0 0,0 0 0,0 0 0,0 0 0,1 0 0,-1 0 0,0 0 0,0 0 0,0 0 0,0 0 0,0 0 0,1 0 0,-1 0 0,0 0 0,0 0 0,0 0 0,0 0 0,0 0 0,0 0 0,1 0 0,-1 0 0,0 0 0,0 1 0,0-1 0,0 0 0,0 0 0,0 0 0,0 0 0,0 0 0,1 1 0,13 13 0,21 32 0,-27-35 0,4 5 0,1 0 0,1-1 0,0-1 0,1 0 0,22 16 0,-28-24 0,0 0 0,0-1 0,1 0 0,0 0 0,0-1 0,0 0 0,1-1 0,-1 0 0,1-1 0,-1 0 0,19 1 0,-26-3 0,1 0 0,-1 0 0,0-1 0,1 1 0,-1-1 0,0 1 0,1-1 0,-1 0 0,0 0 0,0-1 0,0 1 0,0-1 0,0 1 0,0-1 0,0 0 0,-1 0 0,4-3 0,-3 1 0,1 0 0,-1 0 0,-1-1 0,1 1 0,-1 0 0,1-1 0,-1 0 0,0 0 0,-1 1 0,2-8 0,1-10 0,-2 0 0,0 0 0,-2 0 0,-2-27 0,1 30 0,1-3 0,0 19 0,1 5 0,2 33 0,-1-16 0,27 215 0,13 183 0,-42-401-1365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4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24 308 24575,'-11'-75'0,"-1"-86"0,11 157 0,1 0 0,1-1 0,-1 1 0,1 0 0,-1 0 0,1-1 0,0 1 0,1 0 0,-1 0 0,1 0 0,0 0 0,-1 1 0,4-5 0,-4 7 0,0 0 0,-1 0 0,1 1 0,0-1 0,0 0 0,0 0 0,0 1 0,0-1 0,0 1 0,0-1 0,0 1 0,0-1 0,0 1 0,0 0 0,0-1 0,1 1 0,-1 0 0,0 0 0,2 0 0,0 0 0,-1 1 0,1-1 0,-1 1 0,0 0 0,1 0 0,-1 0 0,0 0 0,0 0 0,0 1 0,0-1 0,0 1 0,3 2 0,4 4 0,-2 0 0,1 1 0,-2 0 0,1 0 0,-1 0 0,0 1 0,5 12 0,-7-14 0,-1-1 0,0 1 0,-1-1 0,0 1 0,0 0 0,0 0 0,-1 0 0,0 0 0,-1 0 0,0 15 0,-1-20 0,0 0 0,0 0 0,0 0 0,0 0 0,0-1 0,-1 1 0,1 0 0,-1 0 0,0-1 0,0 1 0,0-1 0,0 0 0,0 1 0,-1-1 0,1 0 0,-1 0 0,1-1 0,-1 1 0,0 0 0,1-1 0,-5 2 0,3-2 0,0 1 0,0-1 0,1 0 0,-1 0 0,0 0 0,0-1 0,-1 1 0,1-1 0,0 0 0,0 0 0,0 0 0,0-1 0,0 0 0,0 1 0,-7-4 0,10 4 0,1 0 0,-1 0 0,0-1 0,1 1 0,-1 0 0,1 0 0,-1-1 0,0 1 0,1 0 0,-1-1 0,1 1 0,-1-1 0,1 1 0,-1-1 0,1 1 0,0-1 0,-1 1 0,1-1 0,-1 1 0,1-1 0,0 0 0,0 1 0,-1-1 0,1 0 0,0 1 0,0-1 0,0 1 0,0-1 0,-1 0 0,1 1 0,0-1 0,0 0 0,1 1 0,-1-1 0,0 0 0,0 1 0,0-1 0,0 0 0,0 1 0,1-1 0,-1 0 0,0 1 0,1-1 0,-1 1 0,0-1 0,1 1 0,-1-1 0,1 1 0,-1-1 0,1 1 0,-1-1 0,1 1 0,-1-1 0,1 1 0,-1 0 0,2-1 0,38-26 0,-35 24 0,77-42-1365,-42 23-5461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6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24575,'0'0'0,"0"-4"0,0-7 0,5 0 0,1 1-8191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2 258 24575,'0'-136'0,"-2"219"0,4 102 0,-1-163 0,2 0 0,1 0 0,0 0 0,2 0 0,0-1 0,11 22 0,-15-38 0,0-1 0,0 0 0,0 0 0,1 0 0,0 0 0,0-1 0,0 1 0,0-1 0,0 1 0,1-1 0,0 0 0,-1 0 0,1-1 0,0 1 0,0-1 0,1 0 0,-1 0 0,8 2 0,-8-3 0,0-1 0,0 1 0,0-1 0,0 0 0,0 0 0,0 0 0,0-1 0,0 1 0,0-1 0,0 0 0,-1 0 0,1-1 0,0 1 0,0-1 0,-1 0 0,1 1 0,-1-2 0,1 1 0,-1 0 0,0-1 0,5-5 0,2-3 0,0 0 0,-1-1 0,0 0 0,-1-1 0,12-26 0,-8 12 0,-1-1 0,7-29 0,-16 48 0,0 1 0,-1-1 0,0 1 0,-1-1 0,0-13 0,0 20 0,0 1 0,0 0 0,0 0 0,0 0 0,0 0 0,0 0 0,0 0 0,-1 0 0,1 0 0,0 0 0,-1 0 0,1 0 0,0 0 0,-1 0 0,1 0 0,-1 0 0,0 0 0,1 0 0,-1 1 0,0-1 0,1 0 0,-1 0 0,0 1 0,0-1 0,0 0 0,0 1 0,0-1 0,0 1 0,0-1 0,0 1 0,0 0 0,0-1 0,0 1 0,0 0 0,0 0 0,0-1 0,0 1 0,0 0 0,0 0 0,0 0 0,0 0 0,0 1 0,0-1 0,0 0 0,0 0 0,0 1 0,0-1 0,0 0 0,0 1 0,0-1 0,0 1 0,0-1 0,0 1 0,0 0 0,-1 1 0,-1 1 0,-1-1 0,1 1 0,0 1 0,1-1 0,-1 0 0,1 1 0,-1-1 0,1 1 0,0 0 0,0 0 0,1 0 0,-1 0 0,1 0 0,0 0 0,0 0 0,0 0 0,0 8 0,0-4 0,0 1 0,1-1 0,0 1 0,0 0 0,1-1 0,0 1 0,4 16 0,-3-21 0,0 0 0,0 0 0,1 0 0,0 0 0,-1 0 0,1-1 0,0 0 0,1 1 0,-1-1 0,1 0 0,-1-1 0,1 1 0,0 0 0,0-1 0,0 0 0,0 0 0,0 0 0,0-1 0,1 1 0,-1-1 0,1 0 0,-1-1 0,1 1 0,7 0 0,-7-1 0,-1 0 0,1 0 0,-1 0 0,0 0 0,1-1 0,-1 1 0,0-1 0,1-1 0,-1 1 0,0 0 0,0-1 0,0 0 0,0 0 0,0 0 0,-1 0 0,1-1 0,-1 1 0,1-1 0,-1 0 0,0 0 0,0 0 0,0-1 0,0 1 0,-1-1 0,5-7 0,4-32 0,-11 41 0,1 0 0,-1-1 0,0 1 0,0 0 0,0 0 0,0-1 0,0 1 0,-1 0 0,1 0 0,-1-1 0,0 1 0,1 0 0,-1 0 0,0 0 0,0 0 0,-3-4 0,4 6 0,0 0 0,0 0 0,-1 0 0,1 0 0,0-1 0,0 1 0,-1 0 0,1 0 0,0 0 0,-1 0 0,1 0 0,0 0 0,-1 0 0,1 0 0,0 0 0,0 0 0,-1 0 0,1 0 0,0 0 0,-1 0 0,1 0 0,0 0 0,-1 0 0,1 1 0,0-1 0,0 0 0,-1 0 0,1 0 0,0 0 0,0 0 0,-1 1 0,1-1 0,0 0 0,0 0 0,0 1 0,-1-1 0,1 0 0,0 0 0,0 1 0,0-1 0,0 0 0,0 0 0,-1 1 0,1-1 0,0 0 0,0 1 0,0-1 0,0 0 0,0 1 0,0-1 0,0 0 0,0 0 0,0 1 0,-4 18 0,4-13 0,0 1 0,0 0 0,1 0 0,0-1 0,0 1 0,1 0 0,0-1 0,0 1 0,1-1 0,-1 0 0,1 0 0,1 0 0,-1 0 0,1 0 0,0-1 0,0 1 0,1-1 0,-1 0 0,1 0 0,0-1 0,1 0 0,-1 0 0,1 0 0,0 0 0,0-1 0,0 0 0,0 0 0,0-1 0,1 0 0,7 2 0,-12-3 0,0-1 0,0 0 0,1 0 0,-1 0 0,0 0 0,1 0 0,-1-1 0,0 1 0,1-1 0,-1 1 0,0-1 0,0 0 0,0 0 0,0 0 0,0 0 0,0 0 0,0 0 0,0 0 0,0-1 0,3-2 0,-2 0 0,0 0 0,0 0 0,-1 0 0,1 0 0,-1 0 0,0-1 0,0 1 0,0-1 0,1-6 0,1-9 0,-1 0 0,0 0 0,-1-32 0,-2 47 0,1-25 0,-1 29 0,0 0 0,0 0 0,0 1 0,0-1 0,0 0 0,0 0 0,0 0 0,0 0 0,0 0 0,1 0 0,-1 0 0,0 1 0,1-1 0,-1 0 0,1 0 0,-1 0 0,1 1 0,-1-1 0,1 0 0,0 1 0,-1-1 0,2-1 0,-1 3 0,0 0 0,0 0 0,0 0 0,0 0 0,0 0 0,0 0 0,-1 0 0,1 0 0,0 0 0,-1 1 0,1-1 0,0 0 0,-1 0 0,0 1 0,1-1 0,-1 2 0,2 1 0,12 47 0,-10-32 0,1 0 0,1 0 0,15 30 0,-20-45 0,1-1 0,0 0 0,0 1 0,0-1 0,0 0 0,1 0 0,-1 0 0,1-1 0,0 1 0,0-1 0,0 1 0,0-1 0,0 0 0,0 0 0,0 0 0,1-1 0,-1 1 0,1-1 0,0 0 0,-1 0 0,1 0 0,0 0 0,0-1 0,5 1 0,-5-2 0,-1 1 0,1-1 0,-1 0 0,1-1 0,-1 1 0,1-1 0,-1 1 0,0-1 0,0 0 0,0 0 0,0 0 0,0-1 0,0 1 0,0-1 0,-1 0 0,1 1 0,-1-1 0,0 0 0,0 0 0,0-1 0,3-6 0,1-3 0,0 0 0,0-1 0,-1 0 0,3-17 0,4-56 0,-7 80 0,1 15 0,5 19 0,-10-24 0,4 11 0,1 0 0,1 0 0,13 23 0,-18-34 0,0-1 0,0 1 0,0-1 0,0 0 0,0 1 0,1-1 0,-1 0 0,1 0 0,-1-1 0,1 1 0,4 2 0,-6-4 0,1 1 0,0-1 0,-1 0 0,1 0 0,-1 1 0,1-1 0,-1 0 0,1-1 0,0 1 0,-1 0 0,1 0 0,-1-1 0,1 1 0,-1-1 0,1 1 0,-1-1 0,1 1 0,-1-1 0,0 0 0,1 0 0,-1 0 0,0 0 0,1 0 0,0-2 0,14-17 0,5-6 0,-20 25 0,0 1 0,0-1 0,0 1 0,0-1 0,0 1 0,0-1 0,0 1 0,0 0 0,0-1 0,0 1 0,1 0 0,-1 0 0,0 0 0,0 0 0,0 0 0,0 0 0,0 0 0,0 0 0,1 1 0,-1-1 0,0 0 0,0 1 0,0-1 0,0 0 0,0 1 0,2 1 0,40 27 0,-26-17 0,0-1 0,18 9 0,-30-18 0,-1 1 0,1-2 0,0 1 0,-1 0 0,1-1 0,0 0 0,0 0 0,0-1 0,0 1 0,0-1 0,0 0 0,1 0 0,4-2 0,-7 1 0,1 0 0,-1-1 0,1 1 0,-1-1 0,0 0 0,0 0 0,0 0 0,0-1 0,0 1 0,-1-1 0,1 1 0,-1-1 0,0 0 0,1 0 0,-1 0 0,-1 0 0,1 0 0,0-1 0,-1 1 0,1 0 0,-1-1 0,0 1 0,0-1 0,-1 0 0,1 1 0,-1-1 0,1-7 0,-1 8 0,0-1 0,0 1 0,0-1 0,0 1 0,0-1 0,-1 0 0,1 1 0,-1-1 0,0 1 0,0 0 0,0-1 0,-1 1 0,1 0 0,-1 0 0,0-1 0,0 1 0,0 1 0,0-1 0,0 0 0,-1 0 0,1 1 0,-1-1 0,0 1 0,0 0 0,0 0 0,0 0 0,0 0 0,-6-2 0,7 4 0,0-1 0,0 1 0,0-1 0,-1 1 0,1 0 0,0 0 0,0 0 0,0 0 0,-1 0 0,1 1 0,0-1 0,0 1 0,0-1 0,0 1 0,0 0 0,0 0 0,0 0 0,0 0 0,0 0 0,0 0 0,0 1 0,0-1 0,1 1 0,-1-1 0,-1 3 0,0 0 0,0-1 0,1 1 0,-1 1 0,1-1 0,0 0 0,0 1 0,0-1 0,1 1 0,-1-1 0,1 1 0,-1 7 0,2-8 0,-1 0 0,1 0 0,0-1 0,0 1 0,0 0 0,1 0 0,0-1 0,-1 1 0,1 0 0,0-1 0,1 1 0,-1-1 0,1 1 0,2 3 0,-3-5 0,0-1 0,0 1 0,1-1 0,-1 0 0,1 1 0,-1-1 0,1 0 0,0 0 0,0 0 0,-1 0 0,1 0 0,0 0 0,0-1 0,0 1 0,0-1 0,0 1 0,0-1 0,0 0 0,0 1 0,0-1 0,0 0 0,-1 0 0,1-1 0,0 1 0,0 0 0,0-1 0,0 1 0,2-2 0,-1 1 0,-1 0 0,0 0 0,0 0 0,0 0 0,0-1 0,0 1 0,0-1 0,0 1 0,0-1 0,0 0 0,-1 0 0,1 0 0,-1 0 0,0 0 0,1 0 0,0-2 0,2-2 0,-4 6 0,0-1 0,1 1 0,-1 0 0,0 0 0,1 0 0,-1-1 0,0 1 0,1 0 0,-1 0 0,1 0 0,-1 0 0,0 0 0,1 0 0,-1 0 0,1 0 0,-1 0 0,0 0 0,1 0 0,-1 0 0,1 0 0,-1 0 0,0 0 0,1 0 0,-1 0 0,1 1 0,-1-1 0,0 0 0,1 0 0,-1 0 0,0 1 0,1-1 0,-1 0 0,0 0 0,1 1 0,16 14 0,-11-9 0,1-2 0,-1 1 0,1-1 0,0 0 0,0 0 0,0-1 0,0 0 0,1 0 0,-1-1 0,10 2 0,-13-3 0,-1-1 0,0 1 0,1-1 0,-1 0 0,0 0 0,0-1 0,1 1 0,-1 0 0,0-1 0,0 0 0,1 0 0,-1 0 0,0 0 0,0-1 0,0 1 0,0-1 0,-1 1 0,1-1 0,0 0 0,-1 0 0,1-1 0,-1 1 0,1 0 0,2-5 0,5-9 0,-1 1 0,-1-1 0,-1-1 0,0 1 0,7-29 0,14-91 0,-22 107 0,-2 0 0,-1 0 0,-1-1 0,-2 1 0,-3-34 0,-2 48 0,-1 16 0,-5 23 0,2 8 0,2 0 0,2 0 0,1 1 0,1-1 0,2 1 0,1 0 0,2-1 0,1 1 0,1-1 0,15 54 0,-15-73 0,1-1 0,0 1 0,1-1 0,0-1 0,0 1 0,16 18 0,-20-27 0,0 0 0,0-1 0,0 1 0,1-1 0,0 0 0,-1 0 0,1 1 0,0-2 0,0 1 0,0 0 0,0-1 0,0 1 0,1-1 0,-1 0 0,0 0 0,1 0 0,-1-1 0,0 1 0,1-1 0,-1 1 0,1-1 0,-1 0 0,1-1 0,-1 1 0,1-1 0,-1 1 0,0-1 0,1 0 0,-1 0 0,5-3 0,1-1 0,-1 0 0,0 0 0,0-1 0,-1 0 0,0 0 0,0-1 0,0 0 0,-1 0 0,0-1 0,8-13 0,-7 11 0,-1-1 0,-1 0 0,0 0 0,0 0 0,-1 0 0,-1-1 0,0 0 0,2-12 0,-5 22 0,0 0 0,1 0 0,-1 1 0,0-1 0,0 0 0,0 0 0,0 0 0,-1 1 0,1-1 0,0 0 0,-1 0 0,1 0 0,-1 1 0,0-1 0,1 0 0,-1 1 0,-1-2 0,2 3 0,-1 0 0,1-1 0,0 1 0,0 0 0,0 0 0,-1 0 0,1 0 0,0 0 0,0 0 0,0 0 0,-1 0 0,1 0 0,0 0 0,0 0 0,0 0 0,-1 0 0,1 0 0,0 0 0,0 0 0,-1 0 0,1 0 0,0 0 0,0 0 0,0 1 0,0-1 0,-1 0 0,1 0 0,0 0 0,0 0 0,0 0 0,0 0 0,-1 1 0,1-1 0,0 0 0,0 0 0,0 0 0,0 1 0,0-1 0,-1 0 0,-5 20 0,5-13 0,0-1 0,0 1 0,1 0 0,-1-1 0,2 1 0,-1-1 0,1 1 0,0 0 0,0-1 0,5 12 0,-5-14 0,1-1 0,0 0 0,0 0 0,0 1 0,0-1 0,1 0 0,-1-1 0,1 1 0,-1 0 0,1-1 0,0 0 0,0 1 0,1-1 0,-1 0 0,0-1 0,1 1 0,-1-1 0,1 1 0,-1-1 0,8 1 0,2 1 0,1-1 0,-1 0 0,0-1 0,1 0 0,0-1 0,-1-1 0,1 0 0,-1-1 0,0-1 0,18-5 0,-26 7 0,1-1 0,0-1 0,-1 1 0,1-1 0,-1 0 0,0 0 0,0-1 0,0 1 0,-1-1 0,1 0 0,-1-1 0,0 1 0,0-1 0,0 0 0,-1 0 0,0 0 0,0 0 0,0 0 0,0-1 0,-1 1 0,0-1 0,0 0 0,-1 0 0,1 1 0,0-9 0,-2 12 0,0 0 0,1 1 0,-1-1 0,0 0 0,0 0 0,0 0 0,-1 0 0,1 1 0,0-1 0,-1 0 0,1 0 0,-1 1 0,1-1 0,-1 0 0,0 1 0,0-1 0,0 0 0,0 1 0,0-1 0,0 1 0,0 0 0,0-1 0,-1 1 0,1 0 0,-1 0 0,1 0 0,-1 0 0,1 0 0,-1 0 0,-2-1 0,2 1 0,0 1 0,0 0 0,0-1 0,0 1 0,0 0 0,0 0 0,0 0 0,0 0 0,0 1 0,0-1 0,0 1 0,0-1 0,0 1 0,0-1 0,0 1 0,0 0 0,0 0 0,0 0 0,1 0 0,-1 0 0,0 1 0,1-1 0,-1 1 0,1-1 0,-1 1 0,-1 2 0,0 1 0,-1 0 0,1 0 0,0 1 0,0 0 0,1 0 0,-1-1 0,1 1 0,1 1 0,-1-1 0,1 0 0,0 0 0,1 1 0,-1 7 0,1-11 0,0 0 0,0 0 0,1 0 0,-1-1 0,0 1 0,1 0 0,0 0 0,0-1 0,0 1 0,0 0 0,0-1 0,0 1 0,1-1 0,-1 1 0,1-1 0,0 0 0,0 0 0,0 0 0,0 0 0,0 0 0,0 0 0,0 0 0,1-1 0,-1 1 0,0-1 0,1 1 0,0-1 0,-1 0 0,1 0 0,5 1 0,-3-1 0,0 0 0,-1 0 0,1-1 0,0 1 0,0-1 0,0 0 0,0-1 0,0 1 0,0-1 0,0 0 0,-1 0 0,1-1 0,0 1 0,-1-1 0,1 0 0,-1 0 0,8-6 0,-8 5 0,0-1 0,0 1 0,-1-1 0,0 0 0,0 0 0,0-1 0,0 1 0,-1-1 0,1 1 0,-1-1 0,0 0 0,-1 0 0,1 0 0,-1 0 0,0 0 0,1-11 0,-1-14 0,-2 16 0,2 1 0,0 0 0,0-1 0,6-23 0,-6 36 0,-1-1 0,1 0 0,-1 1 0,1-1 0,0 0 0,0 1 0,-1-1 0,1 1 0,0-1 0,0 1 0,1 0 0,-1-1 0,0 1 0,0 0 0,1 0 0,-1 0 0,1 0 0,-1 0 0,1 0 0,-1 0 0,1 0 0,-1 0 0,1 1 0,0-1 0,-1 1 0,1-1 0,0 1 0,0 0 0,-1 0 0,1 0 0,0 0 0,0 0 0,0 0 0,-1 0 0,1 0 0,0 1 0,0-1 0,-1 1 0,1-1 0,-1 1 0,1 0 0,2 1 0,0 0 0,0 0 0,0 0 0,0 1 0,-1-1 0,1 1 0,-1 0 0,1 0 0,-1 0 0,0 1 0,0-1 0,-1 1 0,1-1 0,-1 1 0,1 0 0,2 7 0,1 5 0,-1 1 0,7 30 0,0 0 0,-13-47 0,1 1 0,0 0 0,0-1 0,1 1 0,-1-1 0,0 1 0,0-1 0,0 1 0,0-1 0,0 1 0,1-1 0,-1 1 0,0-1 0,0 1 0,1-1 0,-1 1 0,0-1 0,1 0 0,-1 1 0,0-1 0,1 1 0,-1-1 0,1 0 0,-1 1 0,0-1 0,1 0 0,-1 0 0,1 1 0,-1-1 0,1 0 0,-1 0 0,1 0 0,-1 0 0,1 1 0,0-1 0,-1 0 0,1 0 0,-1 0 0,1 0 0,-1 0 0,1 0 0,-1-1 0,1 1 0,-1 0 0,1 0 0,-1 0 0,1 0 0,-1-1 0,1 1 0,-1 0 0,1 0 0,-1-1 0,1 1 0,-1 0 0,0-1 0,1 1 0,-1-1 0,1 1 0,-1 0 0,0-1 0,0 1 0,1-1 0,-1 0 0,26-41 0,-19 28 0,-2 6 0,0 1 0,1 0 0,-1 0 0,1 1 0,1-1 0,-1 1 0,14-9 0,-18 14 0,-1-1 0,1 1 0,0 0 0,-1 1 0,1-1 0,0 0 0,0 0 0,0 1 0,0-1 0,0 1 0,0 0 0,0 0 0,-1-1 0,1 1 0,0 0 0,0 1 0,0-1 0,0 0 0,0 0 0,0 1 0,0-1 0,0 1 0,0 0 0,-1 0 0,1-1 0,0 1 0,0 0 0,-1 1 0,1-1 0,-1 0 0,1 0 0,-1 1 0,1-1 0,-1 0 0,0 1 0,0 0 0,0-1 0,0 1 0,0 0 0,0-1 0,1 4 0,2 4 0,0 0 0,-1 0 0,0 1 0,0-1 0,-1 1 0,0-1 0,-1 1 0,0 0 0,-1 10 0,0-15 0,0 0 0,0 0 0,0 0 0,-1 0 0,0 0 0,0-1 0,0 1 0,-1 0 0,0 0 0,1-1 0,-2 1 0,1-1 0,0 0 0,-1 1 0,0-1 0,0 0 0,0-1 0,-1 1 0,-6 5 0,-24 8-1365,-3-4-5461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24575,'65'-23'0,"0"3"0,1 2 0,110-14 0,-114 22 0,-58 10 0,0-1 0,-1 1 0,1-1 0,0 0 0,0 0 0,0-1 0,-1 1 0,1-1 0,-1 1 0,1-1 0,-1 0 0,0-1 0,0 1 0,0 0 0,0-1 0,0 0 0,0 0 0,-1 0 0,1 0 0,-1 0 0,3-4 0,-5 6 0,1 0 0,0 0 0,1 0 0,-1 0 0,0 0 0,0 0 0,0 0 0,1 0 0,-1 0 0,0 1 0,1-1 0,-1 0 0,0 1 0,1-1 0,-1 1 0,1 0 0,-1-1 0,3 1 0,-3 0 0,1 0 0,0-1 0,0 1 0,-1-1 0,1 1 0,0-1 0,0 0 0,-1 0 0,1 0 0,-1 0 0,1 0 0,-1 0 0,1 0 0,1-2 0,-2 2 0,1-1 0,-1 0 0,0 0 0,0 1 0,0-1 0,0 0 0,0 0 0,0 0 0,-1 0 0,1 0 0,-1 0 0,1 0 0,-1 0 0,0 0 0,1 0 0,-1 0 0,0-1 0,-1 1 0,1 0 0,0 0 0,-1 0 0,1 0 0,-1 0 0,1 0 0,-1 0 0,0 0 0,0 0 0,0 0 0,0 1 0,0-1 0,0 0 0,-1 1 0,1-1 0,-4-2 0,4 3 0,0 0 0,-1 0 0,1 0 0,-1 0 0,1 0 0,-1 0 0,0 1 0,1-1 0,-1 1 0,0-1 0,0 1 0,1 0 0,-1 0 0,0 0 0,0-1 0,1 2 0,-1-1 0,0 0 0,0 0 0,1 1 0,-1-1 0,0 0 0,1 1 0,-1 0 0,0-1 0,1 1 0,-1 0 0,1 0 0,-1 0 0,1 0 0,-1 0 0,1 0 0,0 1 0,0-1 0,-1 0 0,1 1 0,0-1 0,0 1 0,0-1 0,1 1 0,-2 1 0,-2 5-170,1 1-1,-1-1 0,2 1 1,-1 0-1,1 0 0,0 0 1,0 16-1,0 2-6655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24575,'4'-9'0,"2"6"0,0 8 0,-2 12 0,-1 12 0,4 6 0,0 5 0,-1 1 0,-2 2 0,-1-2 0,3-7 0,1-15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8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13 182 24575,'9'-35'0,"-2"-17"0,-6 0 0,-8 19 0,-3 24 0,1 26 0,6 19 0,8 13 0,7 7 0,2-7-8191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24575,'45'18'0,"-27"-12"0,0 1 0,25 14 0,-37-17 0,-1 0 0,1 0 0,-1 1 0,1-1 0,-1 1 0,-1 0 0,1 1 0,-1-1 0,0 1 0,6 10 0,10 38 0,-18-45 0,0 0 0,1-1 0,0 1 0,1-1 0,0 0 0,8 12 0,-12-20 0,0 0 0,0 1 0,0-1 0,1 0 0,-1 1 0,0-1 0,0 0 0,1 1 0,-1-1 0,0 0 0,1 1 0,-1-1 0,0 0 0,1 0 0,-1 1 0,1-1 0,-1 0 0,0 0 0,1 0 0,-1 0 0,1 0 0,-1 1 0,0-1 0,1 0 0,-1 0 0,1 0 0,-1 0 0,1 0 0,-1 0 0,0 0 0,2-1 0,5-11 0,0-24 0,-5 14 0,-1 6 0,0 0 0,1 0 0,1-1 0,8-22 0,-11 39 0,0-1 0,0 0 0,0 1 0,0-1 0,0 1 0,0-1 0,1 1 0,-1-1 0,0 1 0,1-1 0,-1 1 0,0-1 0,1 1 0,-1-1 0,0 1 0,1-1 0,-1 1 0,1 0 0,-1-1 0,1 1 0,-1 0 0,1-1 0,-1 1 0,1 0 0,-1 0 0,1 0 0,-1-1 0,1 1 0,-1 0 0,1 0 0,-1 0 0,1 0 0,0 0 0,-1 0 0,1 0 0,-1 0 0,1 0 0,0 0 0,-1 0 0,1 1 0,-1-1 0,1 0 0,-1 0 0,1 0 0,-1 1 0,1-1 0,-1 0 0,1 1 0,-1-1 0,1 0 0,-1 1 0,0-1 0,1 1 0,-1-1 0,0 1 0,1-1 0,0 1 0,21 33 0,-19-29 0,-1-2-30,47 73 184,-43-68-340,0-1 0,0-1 0,0 1-1,1-1 1,0 0 0,0 0 0,15 8 0,6-1-6640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0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24575,'1'20'0,"0"-1"0,4 19 0,-5-32 0,1-1 0,0 0 0,1 0 0,-1 0 0,1 0 0,0 0 0,0 0 0,0 0 0,1 0 0,0-1 0,0 1 0,0-1 0,0 0 0,6 6 0,-8-10 0,0 0 0,0 1 0,0-1 0,1 0 0,-1 0 0,0 1 0,0-1 0,0 0 0,0 0 0,0 0 0,0-1 0,0 1 0,0 0 0,1 0 0,-1-1 0,0 1 0,0 0 0,0-1 0,0 1 0,0-1 0,0 1 0,0-1 0,-1 0 0,1 1 0,0-1 0,0 0 0,0 0 0,-1 1 0,1-1 0,0 0 0,-1 0 0,1 0 0,0-1 0,24-38 0,-22 35 0,11-24 0,-12 22 0,1 1 0,0-1 0,0 1 0,0 0 0,1 0 0,0 0 0,0 0 0,1 1 0,0-1 0,5-4 0,-9 10 0,0 0 0,-1-1 0,1 1 0,0 0 0,0-1 0,0 1 0,0 0 0,0 0 0,0 0 0,0 0 0,0 0 0,0 0 0,0 0 0,0 0 0,0 1 0,0-1 0,0 0 0,0 0 0,0 1 0,0-1 0,0 1 0,0-1 0,-1 1 0,1-1 0,0 1 0,0-1 0,-1 1 0,1 0 0,0 0 0,-1-1 0,1 1 0,1 1 0,18 32 0,-18-30 0,6 10 0,0 0 0,1 0 0,0 0 0,1-1 0,0-1 0,1 0 0,13 11 0,-21-20 0,0-1 0,0 1 0,0-1 0,1 0 0,-1 0 0,1 0 0,-1 0 0,1-1 0,0 1 0,0-1 0,-1 0 0,1 0 0,0 0 0,0-1 0,0 1 0,0-1 0,0 0 0,0 0 0,0-1 0,0 1 0,0-1 0,0 0 0,-1 0 0,1 0 0,0 0 0,0-1 0,-1 1 0,1-1 0,-1 0 0,1 0 0,-1-1 0,0 1 0,0 0 0,4-5 0,-1 1 0,-1 1 0,0-1 0,0 0 0,0-1 0,-1 1 0,0-1 0,0 0 0,-1 0 0,0 0 0,0 0 0,0-1 0,-1 1 0,0-1 0,-1 0 0,0 1 0,0-1 0,0 0 0,-1-10 0,0 17 0,0 0 0,0 0 0,0-1 0,0 1 0,-1 0 0,1 0 0,0 0 0,0 0 0,-1 0 0,1 0 0,-1 0 0,1 0 0,-1 0 0,1 0 0,-1 0 0,1 0 0,-1 0 0,0 1 0,0-1 0,1 0 0,-1 0 0,0 1 0,0-1 0,0 0 0,0 1 0,0-1 0,0 1 0,0-1 0,0 1 0,0-1 0,0 1 0,0 0 0,0 0 0,0-1 0,0 1 0,0 0 0,0 0 0,0 0 0,-1 0 0,1 0 0,0 1 0,0-1 0,-2 1 0,0 0 0,-1 0 0,1 1 0,0 0 0,0 0 0,0 0 0,0 0 0,0 0 0,1 1 0,-1-1 0,1 1 0,-1-1 0,-2 6 0,2-3 0,-1 0 0,2 1 0,-1-1 0,0 1 0,1 0 0,0 0 0,1 0 0,-1 0 0,1 0 0,0 0 0,1 0 0,-1 1 0,1-1 0,1 10 0,0-12 0,0 0 0,0 0 0,0 0 0,0 0 0,1-1 0,0 1 0,0 0 0,0-1 0,0 1 0,0-1 0,1 1 0,-1-1 0,1 0 0,0 0 0,0 0 0,0-1 0,1 1 0,-1-1 0,1 1 0,-1-1 0,1 0 0,5 1 0,2 2 0,0-2 0,1 1 0,-1-1 0,1-1 0,0-1 0,0 1 0,0-2 0,0 1 0,0-2 0,-1 0 0,1 0 0,0-1 0,0 0 0,-1-1 0,1-1 0,11-4 0,-15 5 0,-1-1 0,1 0 0,-1-1 0,1 1 0,-1-1 0,0-1 0,-1 1 0,0-1 0,0 0 0,0 0 0,0-1 0,-1 0 0,0 0 0,-1 0 0,1-1 0,-1 0 0,-1 1 0,0-1 0,0 0 0,0-1 0,-1 1 0,2-14 0,-4 21 0,3-47 0,-3 46 0,0-1 0,0 1 0,0-1 0,0 1 0,-1 0 0,1-1 0,-1 1 0,0-1 0,0 1 0,1 0 0,-1 0 0,-1-1 0,1 1 0,0 0 0,0 0 0,-3-2 0,4 4 0,-1 0 0,1 0 0,0 0 0,-1 0 0,1 0 0,-1 0 0,1 0 0,0 0 0,-1 0 0,1 0 0,-1 0 0,1 0 0,-1 0 0,1 0 0,0 0 0,-1 0 0,1 1 0,0-1 0,-1 0 0,1 0 0,0 1 0,-1-1 0,1 0 0,0 0 0,-1 1 0,1-1 0,0 0 0,0 1 0,-1-1 0,1 0 0,0 1 0,0-1 0,0 0 0,-1 1 0,1-1 0,0 1 0,0-1 0,0 0 0,0 1 0,0 0 0,-8 20 0,7-19 0,1-1 0,-34 93 0,30-83 0,-2 0 0,1 0 0,-2 0 0,1-1 0,-1 0 0,-9 9 0,15-18 0,1 0 0,-1 0 0,0 0 0,1 0 0,-1 0 0,0 0 0,0-1 0,0 1 0,0 0 0,0-1 0,0 1 0,0 0 0,0-1 0,0 1 0,0-1 0,0 0 0,0 1 0,0-1 0,0 0 0,0 0 0,0 1 0,0-1 0,-1 0 0,1 0 0,0 0 0,0-1 0,-2 1 0,2-1 0,0 0 0,0 0 0,0 0 0,0-1 0,0 1 0,0 0 0,0 0 0,0-1 0,1 1 0,-1-1 0,0 1 0,1-1 0,-1 1 0,1-1 0,0 1 0,-1-4 0,-1-5 0,1-1 0,1 0 0,0 0 0,2-17 0,-1 21 0,0 1 0,1-1 0,-1 1 0,1-1 0,1 1 0,0 0 0,5-10 0,-7 15 0,0-1 0,0 1 0,0-1 0,0 1 0,1-1 0,-1 1 0,0 0 0,1-1 0,-1 1 0,1 0 0,0 0 0,-1 0 0,1 0 0,0 1 0,0-1 0,-1 0 0,1 1 0,0-1 0,0 1 0,0 0 0,0-1 0,0 1 0,0 0 0,0 0 0,0 0 0,-1 1 0,1-1 0,0 0 0,0 1 0,0-1 0,2 2 0,9 4 0,-1 1 0,0 0 0,0 1 0,0 0 0,-1 1 0,-1 0 0,1 1 0,15 19 0,-9-11 0,33 28 0,-42-41 0,-1 1 0,2-1 0,-1-1 0,0 0 0,1 0 0,0 0 0,17 3 0,-24-6 0,0-1 0,0 1 0,1-1 0,-1 0 0,0 1 0,1-1 0,-1 0 0,0-1 0,1 1 0,-1 0 0,0-1 0,1 1 0,-1-1 0,0 0 0,0 1 0,0-1 0,1 0 0,-1-1 0,0 1 0,0 0 0,-1 0 0,1-1 0,0 0 0,0 1 0,-1-1 0,1 0 0,-1 1 0,1-1 0,-1 0 0,0 0 0,0 0 0,0 0 0,0-1 0,0 1 0,1-4 0,3-21 0,-1-1 0,-2 1 0,-1 0 0,-1-1 0,-4-38 0,3 51 0,0-1 0,-6-57 0,6 66 0,0 0 0,0 0 0,-1 0 0,0 0 0,-1 1 0,1-1 0,-6-8 0,8 14 0,0 1 0,0 0 0,0 0 0,0-1 0,0 1 0,-1 0 0,1 0 0,0 0 0,0-1 0,0 1 0,0 0 0,-1 0 0,1 0 0,0-1 0,0 1 0,0 0 0,-1 0 0,1 0 0,0 0 0,0 0 0,-1-1 0,1 1 0,0 0 0,0 0 0,-1 0 0,1 0 0,0 0 0,0 0 0,-1 0 0,1 0 0,0 0 0,0 0 0,-1 0 0,1 0 0,0 0 0,0 0 0,-1 0 0,1 1 0,0-1 0,0 0 0,-1 0 0,1 0 0,-7 13 0,0 19 0,4 6 0,1 0 0,2 0 0,2 1 0,1-1 0,2 0 0,19 68 0,-24-104 0,0 0 0,1 0 0,-1 1 0,1-1 0,0 0 0,0 0 0,-1 0 0,1-1 0,0 1 0,1 0 0,-1 0 0,2 2 0,-2-4 0,0 0 0,-1-1 0,1 1 0,-1-1 0,0 1 0,1-1 0,-1 1 0,1-1 0,-1 1 0,0-1 0,1 0 0,-1 1 0,0-1 0,0 1 0,1-1 0,-1 0 0,0 1 0,0-1 0,0 0 0,0 1 0,0-1 0,0 0 0,0 1 0,0-2 0,1-61 0,-5 35 0,3 20 0,0 1 0,0 0 0,0-1 0,1 1 0,1-12 0,-1 17 0,1 0 0,-1 0 0,1 0 0,0 0 0,0 0 0,0 0 0,0 0 0,0 0 0,0 1 0,0-1 0,0 0 0,1 1 0,-1-1 0,0 1 0,1-1 0,0 1 0,-1 0 0,1 0 0,0-1 0,-1 1 0,1 1 0,0-1 0,0 0 0,3-1 0,12-2-136,0 1-1,1 0 1,-1 1-1,0 1 1,1 0-1,-1 2 1,1 0-1,-1 1 0,27 6 1,-24-1-6690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145 336 24575,'-4'-1'0,"0"0"0,0 0 0,0 0 0,1 0 0,-1 1 0,0 0 0,0 0 0,0 0 0,0 0 0,0 0 0,0 1 0,0-1 0,1 1 0,-1 0 0,0 1 0,0-1 0,1 0 0,-1 1 0,1 0 0,0 0 0,-1 0 0,1 0 0,0 1 0,0-1 0,0 1 0,0 0 0,1 0 0,-1 0 0,1 0 0,0 0 0,0 0 0,-3 6 0,2-4 0,1 0 0,0 1 0,0 0 0,0-1 0,0 1 0,1 0 0,0 0 0,0 0 0,0 0 0,1 0 0,0 0 0,0 0 0,1 0 0,0 0 0,0-1 0,0 1 0,0 0 0,1 0 0,0-1 0,5 11 0,22 19 0,-25-31 0,0 0 0,0 0 0,0 1 0,0 0 0,-1-1 0,0 2 0,0-1 0,2 5 0,-4-9 0,-1 0 0,0 0 0,0 0 0,0 0 0,0 0 0,0 0 0,0 0 0,0 0 0,0 0 0,0 0 0,0 0 0,-1 0 0,1-1 0,0 1 0,0 0 0,-1 0 0,1 0 0,-1 0 0,1 0 0,-1-1 0,1 1 0,-1 0 0,0 0 0,1-1 0,-1 1 0,0 0 0,1-1 0,-1 1 0,0-1 0,0 1 0,0-1 0,1 1 0,-1-1 0,0 0 0,0 1 0,0-1 0,0 0 0,0 0 0,0 0 0,0 1 0,0-1 0,0 0 0,-1 0 0,-2 0 0,0 1 0,-1-1 0,1 0 0,0 0 0,0 0 0,-1-1 0,1 1 0,-6-3 0,9 3 0,-1-1 0,1 1 0,0 0 0,-1-1 0,1 0 0,0 1 0,-1-1 0,1 0 0,0 1 0,0-1 0,0 0 0,0 0 0,0 0 0,0 0 0,0 0 0,0 0 0,0-1 0,1 1 0,-1 0 0,0 0 0,1-1 0,-1 1 0,1 0 0,-1-1 0,0-1 0,1 1 0,1-1 0,-1 1 0,1 0 0,-1 0 0,1 0 0,0 0 0,-1 0 0,1 0 0,0 0 0,1 0 0,-1 0 0,0 0 0,0 0 0,3-2 0,5-5 0,0 1 0,1-1 0,0 2 0,17-11 0,9-4 0,13-5 0,-2-3 0,80-65 0,-116 85 0,0 0 0,-1-1 0,0 0 0,-1 0 0,0-1 0,-1 0 0,0-1 0,-1 0 0,0 0 0,-1-1 0,-1 1 0,0-1 0,-1 0 0,0-1 0,2-27 0,-6 35 0,0 1 0,-1-1 0,0 0 0,0 1 0,-1-1 0,0 1 0,0-1 0,0 1 0,-1 0 0,-5-9 0,7 14 0,0-1 0,0 0 0,0 0 0,0 1 0,0-1 0,0 0 0,0 1 0,-1-1 0,1 1 0,0-1 0,-1 1 0,0 0 0,1 0 0,-1 0 0,0 0 0,1 0 0,-1 0 0,0 0 0,0 0 0,0 1 0,0-1 0,0 1 0,0-1 0,0 1 0,0 0 0,0 0 0,0 0 0,0 0 0,0 0 0,0 0 0,0 1 0,0-1 0,0 1 0,1-1 0,-1 1 0,0 0 0,0-1 0,-2 3 0,1-1 0,0 1 0,0 0 0,0 0 0,1-1 0,-1 2 0,1-1 0,0 0 0,0 0 0,0 1 0,0-1 0,0 1 0,1 0 0,0-1 0,0 1 0,-1 5 0,-7 63 0,8-65 0,0 19 0,0 0 0,2-1 0,1 1 0,1 0 0,1-1 0,11 37 0,-10-46 0,0-1 0,1 0 0,1 0 0,1-1 0,0 0 0,1 0 0,0-1 0,1 0 0,0-1 0,1 0 0,19 16 0,-27-26 0,0 1 0,0-1 0,0 0 0,1 0 0,-1 0 0,1 0 0,-1 0 0,1-1 0,0 0 0,-1 1 0,1-1 0,0-1 0,0 1 0,7 0 0,-8-1 0,-1-1 0,1 0 0,-1 1 0,0-1 0,0 0 0,1 0 0,-1 0 0,0 0 0,0 0 0,0-1 0,0 1 0,0-1 0,0 1 0,0-1 0,-1 0 0,1 0 0,-1 0 0,1 0 0,-1 0 0,0 0 0,1 0 0,-1 0 0,0 0 0,-1-1 0,2-2 0,3-17 0,0-1 0,1-43 0,-6 66 0,0 6-54,1 0-1,-1 0 0,1 0 1,0-1-1,0 1 1,0 0-1,1 0 0,0-1 1,0 1-1,0-1 1,1 1-1,0-1 0,0 0 1,1 0-1,-1 0 0,1-1 1,0 1-1,0-1 1,0 0-1,1 0 0,-1 0 1,1-1-1,0 0 1,10 6-1,5-3-6771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24575,'4'23'0,"11"15"0,7 6 0,0-4-8191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152 411 24575,'0'-8'0,"-1"0"0,1 0 0,-2 0 0,1 0 0,-1 0 0,0 1 0,-1-1 0,0 0 0,-6-11 0,8 17 0,-1 0 0,1 0 0,0-1 0,-1 1 0,0 0 0,1 0 0,-1 1 0,0-1 0,0 0 0,0 1 0,0-1 0,0 1 0,0-1 0,-1 1 0,1 0 0,0 0 0,-1 0 0,1 0 0,-1 1 0,1-1 0,-1 1 0,1-1 0,-1 1 0,1 0 0,-1 0 0,1 0 0,-1 0 0,0 0 0,1 1 0,-1-1 0,1 1 0,-1 0 0,-3 1 0,3-1 0,0 1 0,0-1 0,0 1 0,0 0 0,0 0 0,0 0 0,0 1 0,1-1 0,-1 0 0,1 1 0,0 0 0,0 0 0,0-1 0,0 1 0,0 0 0,1 1 0,-1-1 0,1 0 0,0 0 0,-1 1 0,2-1 0,-1 0 0,0 7 0,0-7 0,1 0 0,0 0 0,1 0 0,-1-1 0,0 1 0,1 0 0,-1 0 0,1-1 0,0 1 0,0 0 0,0-1 0,1 1 0,-1 0 0,0-1 0,1 0 0,0 1 0,-1-1 0,1 0 0,0 0 0,0 0 0,0 0 0,1 0 0,-1-1 0,0 1 0,1 0 0,-1-1 0,1 0 0,-1 0 0,5 2 0,-3-2 0,0 1 0,0-1 0,0 0 0,0 0 0,1-1 0,-1 1 0,0-1 0,1 0 0,-1 0 0,0 0 0,0-1 0,1 0 0,-1 1 0,0-2 0,0 1 0,0 0 0,0-1 0,0 1 0,0-1 0,0 0 0,-1-1 0,1 1 0,-1-1 0,6-4 0,-4 1 0,0 0 0,0-1 0,0 0 0,-1 1 0,0-1 0,0-1 0,-1 1 0,0-1 0,0 1 0,-1-1 0,0 0 0,1-11 0,3-21 0,0-74 0,-7 92 0,0 1 0,-1 1 0,-1-1 0,-1 0 0,-8-25 0,12 46 0,-1 0 0,1 0 0,0 1 0,0-1 0,0 0 0,0 0 0,0 1 0,0-1 0,0 0 0,0 0 0,-1 1 0,1-1 0,0 0 0,0 0 0,0 1 0,-1-1 0,1 0 0,0 0 0,0 0 0,0 0 0,-1 1 0,1-1 0,0 0 0,0 0 0,-1 0 0,1 0 0,0 0 0,-1 0 0,1 0 0,0 0 0,0 0 0,-1 1 0,1-1 0,0 0 0,-1 0 0,1-1 0,0 1 0,0 0 0,-1 0 0,1 0 0,0 0 0,0 0 0,-1 0 0,1 0 0,0 0 0,0 0 0,-1-1 0,1 1 0,0 0 0,0 0 0,-1 0 0,1-1 0,0 1 0,0 0 0,0 0 0,0 0 0,-1-1 0,1 1 0,0 0 0,0-1 0,0 1 0,0 0 0,0-1 0,-9 27 0,4 2 0,0 0 0,2 0 0,1 0 0,2 41 0,1-54 0,0-1 0,1 0 0,0 0 0,1 0 0,1 0 0,1 0 0,-1-1 0,2 1 0,0-1 0,14 21 0,-15-28 0,0 0 0,0-1 0,1 0 0,0 0 0,0 0 0,1-1 0,-1 0 0,1 0 0,0-1 0,0 0 0,0 0 0,1 0 0,12 2 0,-10-3 0,-1 0 0,0-1 0,1 0 0,-1 0 0,0-1 0,1-1 0,-1 1 0,1-2 0,-1 1 0,18-6 0,-23 5 0,0 0 0,-1 0 0,1-1 0,-1 1 0,0-1 0,1 0 0,-1 0 0,0 0 0,-1 0 0,1-1 0,0 1 0,-1-1 0,0 1 0,0-1 0,0 0 0,0 0 0,-1 0 0,2-6 0,0-1 0,0 0 0,-1 0 0,0 0 0,-1 0 0,0-20 0,-1 30 0,0-1 0,0 0 0,0 0 0,0 0 0,0 1 0,-1-1 0,1 0 0,-1 0 0,1 1 0,-1-1 0,0 0 0,1 0 0,-1 1 0,0-1 0,0 1 0,0-1 0,0 1 0,0-1 0,-1 1 0,1 0 0,0 0 0,-1 0 0,1-1 0,-1 1 0,-2-1 0,3 2 0,-1 0 0,0 0 0,1 0 0,-1 0 0,1 0 0,-1 0 0,1 1 0,-1-1 0,1 0 0,-1 1 0,1-1 0,-1 1 0,1 0 0,0-1 0,-1 1 0,1 0 0,0 0 0,0 0 0,-1 0 0,1 0 0,0 0 0,0 1 0,0-1 0,0 0 0,0 0 0,1 1 0,-1-1 0,0 0 0,1 1 0,-2 2 0,0 1-44,0 1 0,0 0 0,1 0 0,-1 0 0,1 0 0,1 0 0,-1 0 0,1 0 0,0 1 0,0-1 0,1 0 0,0 0 0,0 0 0,0 0 0,1 0 0,0 0 0,0-1 0,0 1-1,1 0 1,0-1 0,0 0 0,0 0 0,1 0 0,0 0 0,0 0 0,0-1 0,0 1 0,1-1 0,0 0 0,9 6 0,14 4-6782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2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21 24575,'0'-1'0,"0"0"0,-1 0 0,1 0 0,0 0 0,-1 0 0,0 0 0,1 0 0,-1 0 0,1 0 0,-1 0 0,0 0 0,0 0 0,0 0 0,1 1 0,-1-1 0,0 0 0,0 1 0,0-1 0,0 0 0,0 1 0,0 0 0,0-1 0,-1 1 0,1-1 0,0 1 0,0 0 0,0 0 0,0 0 0,0 0 0,-1 0 0,1 0 0,0 0 0,0 0 0,-2 0 0,-39 6 0,38-5 0,0 1 0,0-1 0,1 1 0,-1 1 0,1-1 0,0 0 0,0 1 0,0-1 0,0 1 0,0 0 0,0 0 0,1 0 0,0 1 0,-1-1 0,1 0 0,0 1 0,1 0 0,-1-1 0,0 1 0,1 0 0,0 0 0,0 0 0,0 5 0,0-5 0,0 0 0,1-1 0,-1 1 0,1 0 0,0 0 0,0 0 0,1-1 0,-1 1 0,1 0 0,0 0 0,0-1 0,0 1 0,0 0 0,1-1 0,-1 0 0,1 1 0,0-1 0,0 0 0,0 0 0,0 0 0,1 0 0,-1 0 0,1 0 0,5 3 0,1-1 0,1 0 0,0-1 0,1-1 0,-1 0 0,1 0 0,-1-1 0,1 0 0,13 0 0,-16-2 0,1 1 0,-1 0 0,1 0 0,-1 1 0,0 0 0,0 0 0,0 1 0,0 0 0,0 1 0,0-1 0,-1 2 0,1-1 0,7 7 0,-12-8 0,1 1 0,-1 0 0,0 0 0,-1 0 0,1 0 0,-1 0 0,1 0 0,-1 1 0,-1-1 0,1 1 0,-1 0 0,1-1 0,-1 1 0,-1 0 0,1 0 0,-1 0 0,1 5 0,-2-7 0,1 1 0,-1-1 0,1 0 0,-1 1 0,0-1 0,0 0 0,0 0 0,0 1 0,-1-1 0,0 0 0,1 0 0,-1-1 0,0 1 0,0 0 0,-1-1 0,1 1 0,0-1 0,-1 1 0,0-1 0,1 0 0,-1 0 0,0 0 0,0-1 0,-6 3 0,-13 5 0,1-1 0,-2-2 0,1 0 0,-1-1 0,0-1 0,0-2 0,-32 1 0,54-3-62,0 0 0,0 0 0,0 0 0,0 0 0,0 0 0,-1 0 0,1 0 0,0-1 0,0 1 0,0 0 0,0-1 0,0 1-1,0-1 1,0 1 0,0-1 0,0 1 0,0-1 0,0 0 0,0 1 0,0-1 0,-1-2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6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165 255 24575,'1'-41'0,"0"29"0,0-1 0,-1 1 0,0-1 0,-1 1 0,0 0 0,-6-23 0,6 33 0,1 0 0,-1 0 0,0 0 0,0 0 0,0 1 0,0-1 0,0 0 0,-1 1 0,1-1 0,0 1 0,-1-1 0,0 1 0,1-1 0,-1 1 0,1 0 0,-1 0 0,0 0 0,0 0 0,0 0 0,0 0 0,0 1 0,0-1 0,0 1 0,0-1 0,0 1 0,0 0 0,0-1 0,-4 2 0,3-1 0,0 0 0,0 1 0,0 0 0,0 0 0,0 0 0,0 0 0,0 0 0,0 1 0,0-1 0,0 1 0,1 0 0,-1 0 0,1 0 0,-1 0 0,1 0 0,0 0 0,0 1 0,-2 2 0,-4 8 0,0 1 0,2-1 0,0 1 0,0 1 0,1-1 0,1 1 0,0 0 0,1 0 0,-1 19 0,3-23 0,0 0 0,1 0 0,0 0 0,1 0 0,0 0 0,1 0 0,0 0 0,1 0 0,0 0 0,0-1 0,1 1 0,1-1 0,8 14 0,-12-21 0,1-1 0,-1 0 0,1 1 0,0-1 0,0 0 0,0 0 0,0 0 0,0 0 0,1 0 0,-1-1 0,1 1 0,-1 0 0,1-1 0,-1 0 0,1 0 0,0 0 0,-1 0 0,1 0 0,0-1 0,0 1 0,0-1 0,0 1 0,0-1 0,0 0 0,-1 0 0,1-1 0,0 1 0,0 0 0,0-1 0,0 0 0,-1 0 0,1 0 0,0 0 0,0 0 0,-1 0 0,1-1 0,-1 1 0,0-1 0,5-3 0,1-2 0,0 0 0,0 0 0,-1-1 0,0 0 0,0 0 0,-1-1 0,0 0 0,-1 0 0,8-17 0,-6 8 0,-1-1 0,-1 0 0,-1 0 0,0 0 0,-2-1 0,0 1 0,-1-1 0,-1 0 0,-3-21 0,-9 77 0,8-18 0,0 0 0,2 1 0,0-1 0,1 0 0,1 1 0,0-1 0,5 26 0,-4-39 0,0 0 0,0 0 0,0-1 0,1 1 0,-1-1 0,1 1 0,1-1 0,-1 1 0,1-1 0,-1 0 0,1 0 0,0 0 0,0-1 0,1 1 0,-1-1 0,1 0 0,0 0 0,0 0 0,0 0 0,0 0 0,0-1 0,1 0 0,-1 0 0,1 0 0,-1-1 0,1 1 0,0-1 0,0 0 0,-1-1 0,1 1 0,0-1 0,9 0 0,-10 0 0,0 0 0,0-1 0,0 1 0,0-1 0,0 0 0,0 0 0,0 0 0,0-1 0,0 1 0,-1-1 0,1 0 0,0 0 0,-1-1 0,0 1 0,5-5 0,-3 2 0,0-1 0,0 1 0,0-1 0,-1-1 0,0 1 0,-1 0 0,7-15 0,-3 1 0,-1 0 0,-1-1 0,-1 0 0,-1 0 0,1-23 0,-3-80 0,-2 143 0,-1-1 0,-7 35 0,3-21 0,-4 47 0,9-71 0,1 0 0,0 1 0,1-1 0,0 0 0,0 1 0,0-1 0,1 0 0,1 0 0,-1 0 0,7 13 0,-6-17 0,-1-1 0,1 1 0,0 0 0,0-1 0,0 0 0,0 0 0,0 0 0,1 0 0,0 0 0,-1-1 0,1 0 0,0 1 0,0-1 0,0-1 0,1 1 0,-1-1 0,0 1 0,0-1 0,1 0 0,-1-1 0,1 1 0,-1-1 0,1 0 0,-1 0 0,1 0 0,-1-1 0,1 0 0,-1 1 0,0-2 0,1 1 0,-1 0 0,0-1 0,0 0 0,0 0 0,0 0 0,0 0 0,0-1 0,-1 1 0,1-1 0,-1 0 0,1 0 0,-1-1 0,0 1 0,-1 0 0,6-8 0,1-4 0,-1 0 0,-1-1 0,0 0 0,0 0 0,-2 0 0,5-23 0,13-107 0,-17 95 0,0-3 0,-7 103 0,2 0 0,11 76 0,-3-30 0,1-16-1365,-3-53-5461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18 24575,'1'-1'0,"-1"0"0,0 1 0,0-1 0,0 1 0,0-1 0,0 0 0,0 1 0,0-1 0,0 1 0,0-1 0,-1 1 0,1-1 0,0 0 0,0 1 0,0-1 0,-1 1 0,1-1 0,0 1 0,-1-1 0,1 1 0,0-1 0,-1 1 0,1-1 0,-1 1 0,1 0 0,0-1 0,-1 1 0,1 0 0,-1-1 0,1 1 0,-1 0 0,1 0 0,-1-1 0,0 1 0,-1 0 0,0 0 0,1 0 0,-1 1 0,1-1 0,-1 0 0,0 1 0,1-1 0,-1 1 0,1 0 0,-1-1 0,1 1 0,-2 1 0,-4 3 0,1 0 0,-1 0 0,1 0 0,-7 8 0,5-3 0,1 0 0,0 0 0,1 1 0,0 0 0,1 0 0,0 0 0,-4 13 0,8-20 0,0 0 0,0-1 0,0 1 0,1 0 0,-1 0 0,1 0 0,0 0 0,0-1 0,0 1 0,1 0 0,-1 0 0,1 0 0,0 0 0,0-1 0,0 1 0,0 0 0,1-1 0,0 1 0,-1-1 0,1 0 0,0 1 0,1-1 0,-1 0 0,1 0 0,5 4 0,0 0 0,1-2 0,0 1 0,1-2 0,14 7 0,27 14 0,-50-24 0,0-1 0,0 1 0,-1-1 0,1 1 0,0-1 0,0 1 0,0 0 0,-1 0 0,1-1 0,0 1 0,-1 0 0,1 0 0,-1 0 0,1 0 0,-1-1 0,1 1 0,-1 0 0,1 0 0,-1 0 0,0 0 0,0 0 0,0 0 0,1 0 0,-1 0 0,0 0 0,0 2 0,-1-2 0,0 1 0,1-1 0,-1 1 0,0-1 0,0 1 0,0-1 0,0 0 0,0 1 0,0-1 0,-1 0 0,1 0 0,0 0 0,-1 0 0,-1 1 0,-7 4 0,0-1 0,-1-1 0,-16 6 0,12-5 0,0-1 0,0 0 0,-1-1 0,1-1 0,-31 1 0,45-3 1,1 0-1,0 0 1,0 0-1,0 0 1,-1 1-1,1-1 1,0 0-1,0 0 1,-1 0-1,1 0 0,0 0 1,0 0-1,-1-1 1,1 1-1,0 0 1,0 0-1,0 0 1,-1 0-1,1 0 1,0 0-1,0 0 1,0 0-1,-1 0 1,1-1-1,0 1 1,0 0-1,0 0 1,-1 0-1,1 0 1,0-1-1,0 1 1,0 0-1,0 0 0,0 0 1,0-1-1,0 1 1,-1 0-1,1 0 1,0 0-1,0-1 1,0 1-1,0 0 1,0 0-1,0-1 1,7-8-1388,8-2-5439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8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24575,'-1'17'0,"2"1"0,1-1 0,0-1 0,6 24 0,-7-36 0,0 0 0,0 0 0,0 0 0,1 0 0,-1-1 0,1 1 0,0 0 0,0-1 0,0 0 0,1 1 0,-1-1 0,1 0 0,0 0 0,0 0 0,0-1 0,0 1 0,0-1 0,1 0 0,-1 0 0,1 0 0,-1 0 0,1 0 0,0-1 0,4 2 0,-6-3 0,-1 0 0,1 0 0,0 1 0,-1-1 0,1-1 0,-1 1 0,1 0 0,-1 0 0,1-1 0,0 1 0,-1 0 0,1-1 0,-1 0 0,1 1 0,-1-1 0,0 0 0,1 0 0,-1 0 0,0 0 0,3-1 0,-2-2 0,1 1 0,0 0 0,-1-1 0,1 1 0,-1-1 0,0 0 0,2-6 0,1-6 0,0 1 0,4-32 0,-4 26 0,-4 42 0,2 17 0,0-30 0,-1 0 0,1-1 0,1 1 0,0-1 0,0 0 0,0 0 0,1 0 0,0 0 0,10 9 0,-14-14 0,1 0 0,-1-1 0,1 1 0,0 0 0,0-1 0,0 0 0,0 1 0,0-1 0,0 0 0,0 0 0,1 0 0,-1 0 0,0 0 0,1-1 0,-1 1 0,0-1 0,1 0 0,-1 1 0,0-1 0,1 0 0,-1 0 0,1-1 0,-1 1 0,0 0 0,1-1 0,-1 1 0,0-1 0,1 0 0,-1 0 0,0 0 0,0 0 0,0 0 0,0-1 0,0 1 0,0 0 0,4-4 0,1-4 0,0 1 0,0-1 0,-1-1 0,0 1 0,0-1 0,-1 0 0,-1 0 0,1-1 0,-2 1 0,0-1 0,0 0 0,-1 0 0,2-14 0,0-20 0,-2-83 0,-2 120 0,-3-17 0,-3 36 0,-4 42 0,-3 84 0,13-123 0,0 0 0,1 0 0,0 0 0,1-1 0,1 1 0,0 0 0,10 24 0,-10-34 0,0 1 0,0-1 0,0 0 0,0 0 0,1 0 0,0 0 0,0-1 0,0 0 0,0 0 0,1 0 0,-1 0 0,1 0 0,0-1 0,0 0 0,-1 0 0,1 0 0,1-1 0,-1 1 0,0-1 0,7 0 0,-5 0 0,-1 0 0,1 0 0,0-1 0,0 0 0,0-1 0,0 1 0,0-1 0,0 0 0,-1-1 0,1 0 0,0 0 0,-1 0 0,0-1 0,1 0 0,6-5 0,-9 5 0,-1-1 0,1 0 0,-1 0 0,0 0 0,0-1 0,-1 1 0,1-1 0,-1 1 0,0-1 0,0 0 0,-1 0 0,1 0 0,-1 0 0,1-7 0,-2 8 0,1 0 0,0 0 0,-1 0 0,0 0 0,0 0 0,0 0 0,-1 0 0,1 0 0,-1 0 0,0 0 0,0 0 0,0 0 0,-1 0 0,1 0 0,-1 1 0,0-1 0,0 1 0,-4-6 0,6 9 0,-1-1 0,0 0 0,0 1 0,0-1 0,0 1 0,0-1 0,0 1 0,0-1 0,0 1 0,0-1 0,0 1 0,0 0 0,0 0 0,0 0 0,0-1 0,0 1 0,0 0 0,0 0 0,0 0 0,0 0 0,0 1 0,0-1 0,0 0 0,0 0 0,0 1 0,0-1 0,0 1 0,0-1 0,0 1 0,0-1 0,0 1 0,0-1 0,1 1 0,-1 0 0,0-1 0,0 1 0,1 0 0,-1 0 0,0 0 0,1-1 0,-1 1 0,1 0 0,-2 2 0,-1 2 0,0 0 0,0 1 0,0 0 0,0-1 0,-3 13 0,5-15 0,1 0 0,-1 0 0,0 0 0,1 0 0,0 1 0,-1-1 0,1 0 0,1 0 0,-1 0 0,0 0 0,1 1 0,-1-1 0,1 0 0,0 0 0,0 0 0,0 0 0,1 0 0,2 5 0,-1-6 0,-1 1 0,1-1 0,0 1 0,0-1 0,0 0 0,0 0 0,0-1 0,0 1 0,0-1 0,0 1 0,1-1 0,-1 0 0,1 0 0,-1-1 0,1 1 0,-1-1 0,5 1 0,-2-1 0,1 1 0,0-1 0,0 0 0,0-1 0,0 1 0,0-1 0,0-1 0,0 1 0,-1-1 0,10-4 0,-12 4 0,0 0 0,-1-1 0,0 1 0,0-1 0,0 1 0,0-1 0,0 0 0,0 0 0,-1 0 0,1 0 0,-1-1 0,0 1 0,0-1 0,0 1 0,0-1 0,-1 0 0,0 0 0,1 0 0,0-5 0,3-33 0,41 126 0,-40-73 0,-1 2 0,-1-1 0,0 0 0,0 1 0,2 23 0,-5-32 0,-1-1 0,0 0 0,0 1 0,-1-1 0,1 0 0,-1 1 0,1-1 0,-1 0 0,0 1 0,0-1 0,0 0 0,-2 3 0,1-4 0,1 0 0,0-1 0,-1 1 0,1-1 0,-1 1 0,0-1 0,1 1 0,-1-1 0,0 0 0,0 0 0,0 0 0,0 0 0,0 0 0,0 0 0,0-1 0,0 1 0,0-1 0,0 1 0,0-1 0,-4 0 0,5 1 0,0-1 0,0 0 0,0 0 0,0 1 0,0-1 0,-1 0 0,1 0 0,0 0 0,0-1 0,0 1 0,0 0 0,0 0 0,0 0 0,-1-1 0,1 1 0,0-1 0,0 1 0,0-1 0,0 1 0,0-1 0,0 0 0,0 1 0,1-1 0,-1 0 0,0 0 0,0 0 0,-1-1 0,2 0 0,0 0 0,-1 1 0,1-1 0,0 0 0,0 0 0,0 0 0,0 1 0,1-1 0,-1 0 0,0 0 0,1 1 0,0-1 0,-1 0 0,1 1 0,1-4 0,4-6 0,1 0 0,0 1 0,15-18 0,3 3 0,41-33 0,-14 13 0,-51 44 0,-1 1 0,1-1 0,0 0 0,-1 1 0,1-1 0,0 1 0,0-1 0,-1 1 0,1-1 0,0 1 0,0-1 0,0 1 0,0 0 0,0-1 0,0 1 0,0 0 0,0 0 0,1 0 0,-2 0 0,1 0 0,-1 0 0,1 1 0,-1-1 0,1 0 0,-1 1 0,0-1 0,1 0 0,-1 1 0,1-1 0,-1 0 0,0 1 0,1-1 0,-1 1 0,0-1 0,0 1 0,1-1 0,-1 0 0,0 1 0,0-1 0,0 1 0,0-1 0,1 2 0,0 40 0,-1-31 0,-2 51 0,3 111 0,1-140 0,2 1 0,1-1 0,10 38 0,1-22 0,-13-45 0,-1-13 0,-4-16 0,-21-184 0,21 171 0,2-1 0,2 1 0,8-56 0,-8 86 0,0 1 0,0-1 0,0 1 0,1 0 0,0 0 0,1 0 0,0 1 0,0-1 0,0 1 0,1 0 0,0 0 0,0 0 0,11-9 0,-14 13 0,1 0 0,0 0 0,-1 1 0,1-1 0,0 0 0,0 1 0,0 0 0,0 0 0,0 0 0,1 0 0,-1 0 0,0 1 0,0-1 0,1 1 0,-1 0 0,0 0 0,1 0 0,-1 0 0,0 1 0,0-1 0,1 1 0,-1 0 0,0 0 0,0 0 0,0 0 0,0 1 0,0-1 0,0 1 0,0 0 0,-1 0 0,1 0 0,-1 0 0,5 4 0,-5-4 0,1 1 0,-1-1 0,1 1 0,-1-1 0,0 1 0,0-1 0,0 1 0,-1 0 0,1 0 0,-1 0 0,1 0 0,-1 0 0,0 1 0,0-1 0,-1 0 0,1 0 0,-1 1 0,1-1 0,-1 0 0,0 1 0,0-1 0,-1 0 0,1 1 0,-1-1 0,1 0 0,-1 1 0,0-1 0,-2 4 0,0 0 0,-1-1 0,0-1 0,0 1 0,0 0 0,-1-1 0,0 0 0,0 0 0,0 0 0,0-1 0,-1 0 0,0 0 0,-10 6 0,-48 19-1365,37-19-5461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9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78 110 24575,'0'-1'0,"-1"0"0,0 0 0,0 0 0,0 0 0,0 0 0,0 1 0,0-1 0,0 0 0,0 1 0,0-1 0,0 1 0,0-1 0,0 1 0,0 0 0,-1-1 0,1 1 0,0 0 0,0 0 0,0 0 0,-1 0 0,1 0 0,0 0 0,0 0 0,-2 0 0,1 1 0,0 0 0,0 0 0,1 0 0,-1 0 0,0 1 0,1-1 0,-1 0 0,1 1 0,-1-1 0,1 1 0,0-1 0,0 1 0,-2 2 0,-1 4 0,0 0 0,0 0 0,1 0 0,0 0 0,-3 15 0,5-19 0,1 0 0,-1 0 0,1 0 0,0 0 0,-1 0 0,2 0 0,-1 0 0,0 0 0,1 0 0,0 0 0,0 0 0,0 0 0,0 0 0,1 0 0,0-1 0,-1 1 0,1-1 0,0 1 0,1-1 0,-1 0 0,1 1 0,-1-1 0,1-1 0,0 1 0,0 0 0,0-1 0,1 1 0,-1-1 0,1 0 0,-1 0 0,1 0 0,-1-1 0,1 1 0,0-1 0,0 0 0,0 0 0,0 0 0,0-1 0,0 1 0,0-1 0,0 0 0,0 0 0,0-1 0,0 1 0,0-1 0,0 0 0,0 0 0,4-1 0,-4 0 0,0 0 0,-1 0 0,1 0 0,0 0 0,-1-1 0,0 1 0,0-1 0,0 0 0,0 0 0,0 0 0,0 0 0,-1 0 0,1-1 0,-1 1 0,0-1 0,0 1 0,-1-1 0,3-6 0,-3 7 0,0 0 0,0 0 0,0 0 0,0 0 0,0 0 0,-1-1 0,0 1 0,1 0 0,-1 0 0,0-1 0,-1 1 0,1 0 0,-1-1 0,1 1 0,-1 0 0,0 0 0,0 0 0,0 0 0,-1 0 0,1 0 0,-1 0 0,1 0 0,-4-3 0,5 5 0,0 1 0,-1-1 0,1 1 0,-1-1 0,1 1 0,0-1 0,-1 1 0,1-1 0,-1 1 0,1-1 0,-1 1 0,1 0 0,-1-1 0,1 1 0,-1 0 0,1 0 0,-1-1 0,0 1 0,1 0 0,-1 0 0,1 0 0,-1 0 0,0-1 0,1 1 0,-1 0 0,0 0 0,1 0 0,-1 1 0,1-1 0,-1 0 0,0 0 0,1 0 0,-1 0 0,1 0 0,-1 1 0,0-1 0,1 0 0,-1 1 0,1-1 0,-1 0 0,1 1 0,-1-1 0,1 1 0,-1-1 0,1 1 0,0-1 0,-1 1 0,1-1 0,-1 1 0,1-1 0,0 1 0,0-1 0,-1 1 0,1-1 0,0 1 0,0 1 0,-1 1 0,0 0 0,0 0 0,0 0 0,1 0 0,0 0 0,-1 0 0,1 1 0,0-1 0,0 0 0,2 4 0,0-1 0,0 0 0,1-1 0,0 0 0,0 1 0,0-1 0,1-1 0,0 1 0,0 0 0,0-1 0,0 0 0,1 0 0,-1 0 0,1 0 0,0-1 0,0 0 0,1 0 0,-1 0 0,1-1 0,8 3 0,-11-3 0,0-1 0,1 0 0,-1 0 0,0 0 0,1-1 0,-1 1 0,0-1 0,1 0 0,-1 0 0,1 0 0,-1 0 0,0 0 0,1-1 0,-1 0 0,0 1 0,1-1 0,-1-1 0,0 1 0,0 0 0,0-1 0,0 1 0,0-1 0,0 0 0,0 0 0,-1 0 0,1-1 0,-1 1 0,0 0 0,1-1 0,-1 0 0,0 0 0,0 1 0,-1-1 0,1 0 0,1-4 0,7-21 0,-6 15 0,1 1 0,0 0 0,7-12 0,-10 21 0,0 0 0,0 0 0,0 0 0,0 0 0,1 1 0,-1-1 0,1 1 0,0 0 0,-1-1 0,1 1 0,0 1 0,0-1 0,1 0 0,-1 1 0,0-1 0,4 0 0,4 0 0,21-7 0,-31 8 0,0 1 0,0 0 0,0-1 0,0 1 0,0-1 0,0 0 0,0 1 0,0-1 0,0 0 0,0 0 0,-1 1 0,1-1 0,0 0 0,0 0 0,-1 0 0,1 0 0,0 0 0,-1 0 0,1 0 0,-1 0 0,0 0 0,1-2 0,-1 2 0,0 0 0,0 1 0,0-1 0,0 0 0,0 1 0,0-1 0,0 1 0,0-1 0,-1 0 0,1 1 0,0-1 0,0 1 0,-1-1 0,1 1 0,0-1 0,-1 0 0,1 1 0,0 0 0,-1-1 0,1 1 0,-1-1 0,1 1 0,-1-1 0,1 1 0,-1 0 0,1-1 0,-1 1 0,0 0 0,1 0 0,-1-1 0,1 1 0,-1 0 0,0 0 0,1 0 0,-1 0 0,1 0 0,-1 0 0,0 0 0,-1 0 0,1 0 0,-1 0 0,0 0 0,0 0 0,1 0 0,-1 1 0,0-1 0,0 1 0,1-1 0,-1 1 0,0 0 0,1-1 0,-1 1 0,-2 2 0,1 0 0,1 0 0,-1 1 0,1 0 0,0-1 0,0 1 0,0 0 0,1 0 0,-1 0 0,1 0 0,0 0 0,0 0 0,0 0 0,0 7 0,1 56 0,0-61 0,1 0 0,0 0 0,0-1 0,0 1 0,1 0 0,0-1 0,0 1 0,0-1 0,1 0 0,0 0 0,0 0 0,0 0 0,0 0 0,1-1 0,0 1 0,0-1 0,0 0 0,1 0 0,-1-1 0,1 1 0,0-1 0,0 0 0,0 0 0,0 0 0,1-1 0,-1 0 0,1 0 0,-1-1 0,1 1 0,0-1 0,0 0 0,-1-1 0,1 1 0,0-1 0,0 0 0,0-1 0,0 1 0,-1-1 0,1 0 0,0-1 0,8-3 0,-9 3 0,0-1 0,0 1 0,-1-1 0,1-1 0,-1 1 0,0-1 0,0 1 0,0-1 0,0-1 0,-1 1 0,0 0 0,1-1 0,-2 1 0,1-1 0,0 0 0,-1 0 0,0 0 0,2-9 0,-1 3 0,0 0 0,0 0 0,-1-1 0,0 1 0,-1-1 0,-1 1 0,-1-20 0,1 30 0,0 1 0,0 0 0,0 0 0,0-1 0,1 1 0,-1 0 0,0 0 0,0-1 0,0 1 0,0 0 0,0 0 0,-1-1 0,1 1 0,0 0 0,0 0 0,0-1 0,0 1 0,0 0 0,0 0 0,0-1 0,0 1 0,0 0 0,-1 0 0,1-1 0,0 1 0,0 0 0,0 0 0,-1 0 0,1 0 0,0-1 0,0 1 0,0 0 0,-1 0 0,1 0 0,0 0 0,0 0 0,-1 0 0,1 0 0,0 0 0,-1-1 0,-6 11 0,-3 18 0,9-24 0,0 0 0,1-1 0,0 1 0,0 0 0,0 0 0,0 0 0,0-1 0,1 1 0,-1 0 0,1 0 0,0-1 0,1 1 0,-1 0 0,0-1 0,1 1 0,0-1 0,0 0 0,0 1 0,4 3 0,-3-4 0,1 1 0,-1-1 0,1 0 0,0 0 0,0-1 0,0 1 0,0-1 0,0 0 0,1 0 0,-1 0 0,1-1 0,0 1 0,-1-1 0,1 0 0,8 0 0,-10-1 0,1 0 0,0 1 0,0-2 0,0 1 0,0 0 0,0-1 0,-1 0 0,1 0 0,0 0 0,-1 0 0,1-1 0,0 1 0,-1-1 0,0 0 0,1 0 0,-1 0 0,0 0 0,0-1 0,0 1 0,0-1 0,-1 0 0,1 0 0,-1 0 0,1 0 0,2-6 0,2-6 0,0-1 0,0 0 0,-2 0 0,7-29 0,9-24 0,-20 66 0,0 1 0,0-1 0,1 1 0,-1 0 0,0 0 0,1-1 0,0 1 0,-1 0 0,1 0 0,0 1 0,0-1 0,0 0 0,0 1 0,1-1 0,-1 1 0,0-1 0,1 1 0,-1 0 0,0 0 0,1 0 0,0 1 0,-1-1 0,1 0 0,-1 1 0,1 0 0,0-1 0,-1 1 0,1 0 0,0 1 0,-1-1 0,1 0 0,0 1 0,-1-1 0,1 1 0,-1 0 0,3 1 0,1 0 0,-1 1 0,0-1 0,0 1 0,0 0 0,0 1 0,0-1 0,-1 1 0,1 0 0,-1 0 0,0 0 0,-1 0 0,1 1 0,-1 0 0,1 0 0,3 8 0,-5-9 0,0 1 0,-1-1 0,1 1 0,-1 0 0,0-1 0,-1 1 0,1 0 0,-1 0 0,0 0 0,0-1 0,0 1 0,0 0 0,-1 0 0,0 0 0,0-1 0,0 1 0,-1-1 0,0 1 0,0-1 0,-3 7 0,1-6 0,0 0 0,0 0 0,0-1 0,-1 1 0,1-1 0,-1 0 0,0-1 0,0 1 0,0-1 0,-1 0 0,1 0 0,-1 0 0,0-1 0,0 0 0,-9 2 0,-19 2-1365,5-3-5461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2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34 24575,'-1'-1'0,"1"0"0,0 1 0,0-1 0,0 1 0,0-1 0,0 1 0,-1-1 0,1 1 0,0-1 0,0 1 0,-1-1 0,1 1 0,0-1 0,-1 1 0,1-1 0,0 1 0,-1 0 0,1-1 0,-1 1 0,1 0 0,-1-1 0,1 1 0,-1 0 0,1-1 0,-1 1 0,1 0 0,-1 0 0,1 0 0,-1 0 0,1 0 0,-1-1 0,0 1 0,1 0 0,-1 0 0,1 0 0,-1 0 0,1 1 0,-1-1 0,0 0 0,1 0 0,-1 0 0,1 0 0,-1 0 0,1 1 0,-1-1 0,1 0 0,-1 1 0,1-1 0,-1 0 0,0 1 0,-28 16 0,22-10 0,0 1 0,0 0 0,0 0 0,1 0 0,1 1 0,-1 0 0,1 0 0,1 0 0,0 1 0,0 0 0,-4 17 0,7-24 0,0 0 0,1 1 0,-1-1 0,1 1 0,0-1 0,0 1 0,0-1 0,0 1 0,0-1 0,1 1 0,0-1 0,-1 1 0,1-1 0,1 0 0,-1 0 0,0 1 0,1-1 0,0 0 0,-1 0 0,1 0 0,0-1 0,1 1 0,-1 0 0,0-1 0,1 1 0,0-1 0,-1 0 0,1 0 0,0 0 0,0 0 0,0 0 0,0-1 0,0 1 0,1-1 0,-1 0 0,0 0 0,6 1 0,4 1 0,1-1 0,0 0 0,-1-1 0,1 0 0,0-1 0,0 0 0,0-1 0,-1-1 0,1 0 0,26-8 0,-31 6 0,0 1 0,-1-1 0,1 0 0,-1-1 0,0 0 0,0 0 0,0-1 0,-1 0 0,0 0 0,0-1 0,0 0 0,-1 0 0,0-1 0,-1 1 0,0-1 0,8-16 0,-1-10 0,-12 33 0,0 0 0,1 0 0,-1 0 0,0-1 0,1 1 0,-1 0 0,0 0 0,0-1 0,0 1 0,0 0 0,0 0 0,-1-1 0,1 1 0,0 0 0,0 0 0,-1-1 0,1 1 0,-1 0 0,1 0 0,-1 0 0,0 0 0,1 0 0,-2-2 0,1 3 0,0 0 0,0 0 0,1 0 0,-1 0 0,0 0 0,0 0 0,0 1 0,1-1 0,-1 0 0,0 0 0,0 1 0,1-1 0,-1 0 0,0 1 0,1-1 0,-1 1 0,1-1 0,-1 1 0,0-1 0,1 1 0,-1 0 0,1-1 0,-1 1 0,1-1 0,0 1 0,-1 0 0,1 0 0,-1-1 0,1 1 0,0 0 0,0 0 0,-13 26 0,12-21 0,-1-1 0,1 0 0,0 1 0,0-1 0,1 1 0,0-1 0,0 1 0,0-1 0,0 0 0,1 1 0,0-1 0,0 1 0,0-1 0,1 0 0,0 0 0,0 0 0,0 0 0,5 7 0,-5-9 0,0 1 0,0-1 0,1-1 0,-1 1 0,1 0 0,0 0 0,0-1 0,0 0 0,0 0 0,0 1 0,0-2 0,1 1 0,-1 0 0,1-1 0,-1 1 0,1-1 0,0 0 0,-1 0 0,1-1 0,0 1 0,0-1 0,-1 0 0,1 0 0,0 0 0,0 0 0,0-1 0,5-1 0,-6 2 0,0-1 0,0 0 0,0 0 0,0 0 0,-1-1 0,1 1 0,0-1 0,-1 1 0,1-1 0,-1 0 0,1 0 0,-1 0 0,0 0 0,0-1 0,0 1 0,0-1 0,0 1 0,-1-1 0,1 1 0,-1-1 0,0 0 0,0 0 0,0 0 0,0 0 0,0 0 0,0 0 0,-1 0 0,1 0 0,-1-3 0,0 2 0,0 0 0,0 1 0,-1-1 0,1 1 0,-1-1 0,0 1 0,0 0 0,0-1 0,0 1 0,0 0 0,-1 0 0,0 0 0,1-1 0,-1 2 0,-1-1 0,1 0 0,0 0 0,0 1 0,-1-1 0,0 1 0,1 0 0,-1 0 0,0 0 0,0 0 0,-4-2 0,-14-2 0,-2 0 0,23 4 0,14 2 0,-10 0 0,34 2 0,0-1 0,-1-2 0,44-7 0,-79 8 0,0-1 0,0 1 0,0 0 0,0 0 0,0 1 0,-1-1 0,1 0 0,0 0 0,0 1 0,0-1 0,-1 1 0,1 0 0,0-1 0,-1 1 0,1 0 0,0 0 0,-1 0 0,1 0 0,-1 0 0,0 1 0,1-1 0,-1 0 0,0 1 0,0-1 0,0 1 0,0-1 0,2 4 0,2 5 0,0 1 0,0 0 0,4 19 0,8 16 0,-15-44 0,-1 1 0,0-1 0,1 0 0,0 0 0,0 0 0,0 0 0,0 0 0,0 0 0,0 0 0,0-1 0,0 1 0,1-1 0,-1 1 0,0-1 0,1 0 0,0 0 0,-1 0 0,1-1 0,-1 1 0,1 0 0,0-1 0,0 0 0,-1 0 0,1 0 0,4 0 0,-4-1 0,0 0 0,0 0 0,0 0 0,0 0 0,0 0 0,0-1 0,0 0 0,-1 1 0,1-1 0,0 0 0,-1 0 0,0-1 0,1 1 0,-1 0 0,0-1 0,0 0 0,0 1 0,-1-1 0,1 0 0,-1 0 0,2-4 0,12-43 0,-14 42 0,1 0 0,0 0 0,0 1 0,1-1 0,0 0 0,0 1 0,1-1 0,0 1 0,8-10 0,-12 17 0,0 0 0,1-1 0,-1 1 0,1 0 0,-1 0 0,1 0 0,-1 0 0,0 0 0,1-1 0,-1 1 0,1 0 0,-1 0 0,1 0 0,-1 0 0,1 0 0,-1 0 0,1 1 0,-1-1 0,1 0 0,-1 0 0,0 0 0,1 0 0,-1 0 0,1 1 0,-1-1 0,1 0 0,-1 0 0,0 1 0,1-1 0,-1 0 0,0 1 0,1-1 0,-1 0 0,0 1 0,0-1 0,1 1 0,-1-1 0,0 0 0,0 1 0,1-1 0,-1 1 0,0-1 0,0 1 0,0-1 0,0 1 0,12 29 0,-10-24 0,1 1 0,0 0 0,1 0 0,0 0 0,0-1 0,0 1 0,0-1 0,1 0 0,0 0 0,1-1 0,6 6 0,-10-9 0,0-1 0,0 0 0,0 0 0,0 0 0,0 0 0,0 0 0,0-1 0,0 1 0,0 0 0,1-1 0,-1 0 0,0 1 0,0-1 0,0 0 0,5-1 0,-4 1 0,0-1 0,-1 0 0,1 0 0,0-1 0,-1 1 0,1 0 0,-1-1 0,1 0 0,-1 1 0,0-1 0,1 0 0,-1 0 0,0 0 0,0-1 0,2-2 0,5-9 0,0 0 0,-1-1 0,-1 0 0,7-18 0,-8 16 0,2 0 0,17-29 0,-25 45 0,1 0 0,-1 1 0,1-1 0,-1 0 0,1 0 0,-1 1 0,1-1 0,-1 0 0,1 1 0,0-1 0,-1 0 0,1 1 0,0-1 0,-1 1 0,1-1 0,0 1 0,0 0 0,0-1 0,0 1 0,-1 0 0,1-1 0,0 1 0,0 0 0,1 0 0,-1 0 0,-1 1 0,1-1 0,0 1 0,-1-1 0,1 1 0,0-1 0,-1 1 0,1 0 0,-1-1 0,1 1 0,-1 0 0,1 0 0,-1-1 0,0 1 0,1 0 0,-1 0 0,0 0 0,0 0 0,1 1 0,4 50 0,-5-48 0,14 187 0,-13-189 0,-1 1 0,0 0 0,0-1 0,0 1 0,-1-1 0,1 1 0,0-1 0,-1 1 0,0-1 0,0 1 0,1-1 0,-3 4 0,2-5 0,1-1 0,0 1 0,-1-1 0,1 1 0,-1-1 0,1 0 0,-1 1 0,1-1 0,0 0 0,-1 1 0,1-1 0,-1 0 0,1 0 0,-1 0 0,0 1 0,1-1 0,-1 0 0,1 0 0,-1 0 0,1 0 0,-1 0 0,0 0 0,-1 0 0,1-1 0,-1 1 0,1 0 0,0-1 0,-1 0 0,1 1 0,0-1 0,-1 0 0,1 0 0,0 0 0,0 1 0,-2-3 0,-2-2 0,1 1 0,-1-2 0,1 1 0,0 0 0,0-1 0,1 0 0,-1 0 0,1 0 0,1 0 0,-4-10 0,5 14 0,1 0 0,-1 0 0,1 0 0,0 0 0,-1 0 0,1 0 0,0 1 0,0-1 0,0 0 0,1 0 0,-1 0 0,0 0 0,1 0 0,-1 0 0,1 0 0,0 1 0,-1-1 0,1 0 0,0 1 0,0-1 0,0 0 0,0 1 0,1-1 0,-1 1 0,0-1 0,1 1 0,-1 0 0,1 0 0,-1 0 0,1-1 0,-1 1 0,1 1 0,0-1 0,0 0 0,-1 0 0,1 1 0,0-1 0,0 1 0,0-1 0,0 1 0,2 0 0,36-6 0,55 0 0,-62 6 0,-1-2 0,0-2 0,37-8 0,-31-6 0,-26 5 0,-12 13 0,0 0 0,0-1 0,0 1 0,-1-1 0,1 1 0,0-1 0,0 1 0,0-1 0,0 1 0,0 0 0,-1-1 0,1 1 0,0 0 0,0-1 0,-1 1 0,1-1 0,0 1 0,-1 0 0,1 0 0,0-1 0,-1 1 0,1 0 0,0-1 0,-1 1 0,1 0 0,-1 0 0,1 0 0,0 0 0,-1-1 0,1 1 0,-1 0 0,1 0 0,-1 0 0,1 0 0,-1 0 0,-3 0 0,0-1 0,0 1 0,1 0 0,-1 0 0,0 1 0,0-1 0,0 1 0,1 0 0,-1 0 0,0 0 0,1 0 0,-1 1 0,1 0 0,0-1 0,-1 1 0,-4 4 0,-1 0 0,0 1 0,0 0 0,0 1 0,-9 11 0,15-16 0,1-1 0,0 0 0,0 1 0,1 0 0,-1-1 0,0 1 0,1 0 0,0 0 0,-1 0 0,1 0 0,0 0 0,1 0 0,-1 0 0,0 0 0,1 0 0,0 4 0,0-5 0,1 0 0,-1 0 0,1-1 0,0 1 0,0 0 0,0-1 0,0 1 0,0-1 0,0 1 0,0-1 0,1 1 0,-1-1 0,0 0 0,1 0 0,-1 0 0,1 0 0,0 0 0,-1 0 0,1 0 0,0 0 0,-1 0 0,1-1 0,0 1 0,0-1 0,0 1 0,-1-1 0,1 0 0,3 0 0,-1 1 0,1 0 0,0-1 0,0 1 0,-1-1 0,1 0 0,0-1 0,-1 1 0,1-1 0,0 0 0,-1 0 0,1 0 0,-1-1 0,1 1 0,-1-1 0,0 0 0,0-1 0,0 1 0,0-1 0,0 1 0,5-6 0,-2 0 0,-1 1 0,1-1 0,-1-1 0,-1 1 0,0-1 0,0 0 0,-1 0 0,5-14 0,-9 30 0,1 0 0,0 0 0,0-1 0,1 1 0,-1-1 0,2 1 0,-1-1 0,1 0 0,0 0 0,0 0 0,0 0 0,7 7 0,-8-11 0,0 0 0,0 0 0,0 0 0,1 0 0,-1-1 0,0 1 0,1-1 0,-1 0 0,1 1 0,0-1 0,0 0 0,-1-1 0,1 1 0,0 0 0,0-1 0,0 0 0,0 1 0,-1-1 0,1 0 0,0 0 0,0-1 0,0 1 0,0-1 0,0 1 0,-1-1 0,4-1 0,-2 0 0,-1-1 0,1 1 0,-1-1 0,1 0 0,-1 0 0,0 0 0,0 0 0,0 0 0,0-1 0,-1 1 0,0-1 0,1 0 0,-1 0 0,-1 0 0,1 0 0,2-6 0,17-62 0,-21 72 0,0 0 0,1 1 0,-1-1 0,0 0 0,0 0 0,0 0 0,0 0 0,0 0 0,0 0 0,0 0 0,0 0 0,0 0 0,0 0 0,0 0 0,0 0 0,0 0 0,0 1 0,0-1 0,0 0 0,1 0 0,-1 0 0,0 0 0,0 0 0,0 0 0,0 0 0,0 0 0,0 0 0,0 0 0,0 0 0,0 0 0,0 0 0,1 0 0,-1 0 0,0 0 0,0 0 0,0 0 0,0 0 0,0 0 0,0 0 0,0 0 0,0 0 0,0 0 0,0 0 0,1-1 0,-1 1 0,0 0 0,0 0 0,0 0 0,0 0 0,0 0 0,0 0 0,2 17 0,0 22 0,2 11-1365,1-31-5461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2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24575,'0'32'0,"0"9"-8191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3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24575,'0'-1'0,"0"1"0,-1 0 0,1-1 0,0 1 0,0 0 0,0-1 0,0 1 0,0 0 0,0-1 0,0 1 0,0 0 0,0-1 0,1 1 0,-1 0 0,0-1 0,0 1 0,0 0 0,0-1 0,0 1 0,1 0 0,-1-1 0,0 1 0,0 0 0,0 0 0,1-1 0,-1 1 0,0 0 0,0 0 0,1-1 0,-1 1 0,0 0 0,1 0 0,-1 0 0,0 0 0,1-1 0,-1 1 0,0 0 0,1 0 0,13 7 0,10 18 0,-24-25 0,4 5 0,1 0 0,-1 0 0,1 0 0,0-1 0,0 0 0,1 0 0,-1 0 0,1 0 0,8 3 0,-12-6 0,1-1 0,0 1 0,-1-1 0,1 1 0,0-1 0,-1 0 0,1 0 0,0 0 0,-1 0 0,1 0 0,0-1 0,-1 1 0,1-1 0,0 0 0,-1 1 0,1-1 0,-1-1 0,1 1 0,-1 0 0,0 0 0,0-1 0,1 0 0,-1 1 0,0-1 0,3-4 0,2-1 0,-1-2 0,0 1 0,0-1 0,0 0 0,-1 0 0,-1 0 0,0-1 0,0 1 0,3-15 0,9-20 0,-7 32 0,-3 20 0,2 33 0,-4-20 0,-4-20 0,1 1 0,-1 0 0,1-1 0,0 1 0,0 0 0,0-1 0,-1 0 0,1 1 0,1-1 0,-1 1 0,0-1 0,0 0 0,0 0 0,1 0 0,-1 1 0,0-1 0,1-1 0,-1 1 0,1 0 0,3 1 0,-3-2 0,1 1 0,0-1 0,0 0 0,0 0 0,0 0 0,0-1 0,0 1 0,-1-1 0,1 0 0,0 0 0,2-1 0,-4 2 1,-1 1 1,0-1-1,1 0 0,-1 0 0,0 0 1,0 0-1,1 0 0,-1 0 0,0 1 0,0-1 1,1 0-1,-1 0 0,0 0 0,0 1 0,1-1 1,-1 0-1,0 0 0,0 1 0,0-1 0,0 0 1,0 0-1,1 1 0,-1-1 0,0 0 1,0 1-1,0-1 0,0 0 0,0 1 0,0-1 1,0 0-1,0 1 0,0-1 0,0 0 0,0 0 1,0 1-1,0-1 0,0 0 0,0 1 0,0-1 1,-1 0-1,1 0 0,0 1 0,0-1 1,0 0-1,0 1 0,-1-1 0,1 0 0,-6 24-548,4-19-329,-3 14-5950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3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24575,'66'29'0,"-39"-18"0,-1 1 0,35 22 0,-53-28 0,-1-1 0,0 1 0,0 0 0,0 0 0,-1 1 0,0-1 0,0 2 0,-1-1 0,0 1 0,0-1 0,-1 1 0,4 9 0,-7-15 0,1 5 0,0-1 0,1 0 0,0 0 0,0-1 0,8 11 0,-10-15 0,0 0 0,0 0 0,0 0 0,0 0 0,0 0 0,0-1 0,0 1 0,0 0 0,1-1 0,-1 1 0,0-1 0,0 1 0,0-1 0,1 0 0,-1 0 0,0 1 0,0-1 0,1 0 0,-1 0 0,0 0 0,1 0 0,-1 0 0,0-1 0,0 1 0,1 0 0,-1 0 0,0-1 0,0 1 0,1-1 0,-1 1 0,0-1 0,0 0 0,0 1 0,0-1 0,0 0 0,0 0 0,2-1 0,4-6 0,0 1 0,0-1 0,0-1 0,-1 1 0,0-1 0,9-19 0,-11 20 0,1-1 0,-1 1 0,2 0 0,-1 0 0,1 0 0,1 1 0,-1 0 0,10-8 0,-14 14 0,0 0 0,0 0 0,0 0 0,0 0 0,0 0 0,1 0 0,-1 1 0,0-1 0,0 1 0,1 0 0,-1 0 0,0 0 0,0 0 0,1 0 0,-1 0 0,3 1 0,41 13 0,-2-1 0,-41-12 0,0-1 0,0 0 0,0 0 0,-1 0 0,1 0 0,0 0 0,0 0 0,-1-1 0,1 0 0,0 1 0,-1-1 0,1 0 0,0 0 0,-1 0 0,1-1 0,-1 1 0,0-1 0,1 1 0,-1-1 0,0 0 0,0 0 0,0 0 0,0 0 0,-1 0 0,1 0 0,0 0 0,-1-1 0,1 1 0,-1-1 0,0 1 0,0-1 0,0 1 0,0-1 0,-1 0 0,1 0 0,0 1 0,-1-6 0,-4-4 0,-3 20 0,-4 21 0,1 7 0,-7 55 0,11-54 0,-18 63 0,20-89 0,0 0 0,-1 0 0,0-1 0,0 1 0,-2-1 0,1 0 0,-1-1 0,0 1 0,-16 13 0,20-19 0,-1-1 0,1-1 0,-1 1 0,0 0 0,0-1 0,0 0 0,0 0 0,0 0 0,0-1 0,-1 1 0,1-1 0,-1 0 0,1 0 0,-1 0 0,-6-1 0,8 0 0,1 0 0,-1 0 0,0-1 0,1 0 0,-1 1 0,1-1 0,-1 0 0,1 0 0,-1 0 0,1-1 0,0 1 0,0-1 0,-1 1 0,1-1 0,0 0 0,0 1 0,1-1 0,-1 0 0,0-1 0,1 1 0,-1 0 0,1 0 0,-1-1 0,1 1 0,0 0 0,0-1 0,-1-3 0,-4-19-1365,3 2-5461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5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24575,'-1'20'0,"3"63"0,-1-75 0,-1-1 0,2 1 0,-1-1 0,1 1 0,0-1 0,1 1 0,0-1 0,7 13 0,-10-20 0,0 1 0,0-1 0,0 1 0,1-1 0,-1 1 0,0-1 0,1 0 0,-1 1 0,0-1 0,1 1 0,-1-1 0,0 0 0,1 1 0,-1-1 0,1 0 0,-1 0 0,1 1 0,-1-1 0,1 0 0,-1 0 0,1 0 0,-1 1 0,1-1 0,-1 0 0,1 0 0,-1 0 0,1 0 0,-1 0 0,1 0 0,-1 0 0,1 0 0,-1 0 0,1 0 0,-1 0 0,1-1 0,-1 1 0,1 0 0,-1 0 0,1 0 0,-1-1 0,0 1 0,1 0 0,-1-1 0,1 1 0,-1 0 0,0-1 0,1 1 0,-1 0 0,0-1 0,1 1 0,-1-1 0,0 1 0,1-1 0,-1 1 0,0 0 0,0-1 0,1 0 0,11-32 0,6-35 0,-11 37 0,1 0 0,13-30 0,-20 59-117,-1 1 67,1 1 1,-1-1-1,0 0 0,0 1 0,0-1 0,1 0 0,-1 1 0,0-1 0,1 0 0,-1 1 0,0-1 0,1 1 0,-1-1 0,1 0 0,-1 1 0,1-1 0,0 1 1,-1 0-1,1-1 0,-1 1 0,1-1 0,0 1 0,-1 0 0,2-1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8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24575,'275'-5'0,"-191"0"0,103-21 0,-186 26 0,6-1 0,-1 0 0,1-1 0,0 0 0,-1 0 0,11-5 0,-16 6 0,0 0 0,0 1 0,0-1 0,0 0 0,0 1 0,-1-1 0,1 0 0,0 0 0,0 0 0,-1 0 0,1 0 0,0 0 0,-1 0 0,1 0 0,-1 0 0,1 0 0,-1 0 0,1 0 0,-1 0 0,0 0 0,0 0 0,0-1 0,0 1 0,1 0 0,-2 0 0,1 0 0,0 0 0,0 0 0,0-1 0,0 1 0,-1 0 0,1 0 0,0 0 0,-1 0 0,1 0 0,-1 0 0,1 0 0,-1 0 0,0 0 0,0 0 0,0-1 0,-4-5 0,0 0 0,-1 0 0,0 0 0,0 1 0,0 0 0,-1 0 0,0 1 0,0 0 0,0 0 0,-1 0 0,1 1 0,-1 0 0,0 1 0,-1-1 0,1 2 0,0-1 0,-1 1 0,-12-1 0,165 36 0,-103-22 0,-34-9 0,0 0 0,-1 0 0,1 1 0,-1 0 0,1 0 0,-1 0 0,0 1 0,0 0 0,9 9 0,-13-12 0,0 1 0,-1 0 0,1 0 0,-1 0 0,0 0 0,1 0 0,-1 0 0,0 0 0,0 0 0,0 0 0,-1 1 0,1-1 0,0 0 0,-1 1 0,0-1 0,1 0 0,-1 1 0,0-1 0,0 0 0,0 1 0,-1-1 0,1 0 0,-1 1 0,1-1 0,-1 0 0,0 1 0,0-1 0,0 0 0,0 0 0,0 0 0,0 0 0,-3 3 0,-13 19 21,-32 32-1,36-43-221,0 1 0,1 1 0,1 0 1,0 0-1,1 1 0,-14 29 0,16-23-6625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24575,'0'4'0,"0"7"0,0 5 0,0 5 0,0 2 0,0 3 0,0 1 0,0 0 0,0 1 0,0-6-8191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6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24575,'0'4'0,"0"6"0,0 6 0,0-4 0,0-9 0,0-9 0,-4-4 0,-2 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1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11 24575,'0'0'0,"0"-1"0,0 1 0,0-1 0,0 1 0,0-1 0,0 1 0,0 0 0,0-1 0,-1 1 0,1-1 0,0 1 0,0 0 0,0-1 0,-1 1 0,1-1 0,0 1 0,-1 0 0,1 0 0,0-1 0,0 1 0,-1 0 0,1-1 0,-1 1 0,1 0 0,0 0 0,-1 0 0,1-1 0,-1 1 0,1 0 0,0 0 0,-1 0 0,1 0 0,-1 0 0,1 0 0,-1 0 0,1 0 0,0 0 0,-1 0 0,1 0 0,-1 0 0,1 0 0,-1 0 0,1 0 0,0 0 0,-1 1 0,1-1 0,-1 0 0,1 0 0,0 0 0,-1 1 0,1-1 0,0 0 0,-1 0 0,1 1 0,0-1 0,-1 1 0,-24 16 0,8-1 0,1 1 0,0 0 0,1 1 0,1 1 0,1 1 0,1 0 0,0 0 0,2 1 0,-10 26 0,9-18 0,2 2 0,0-1 0,3 1 0,0 1 0,2-1 0,-1 43 0,5-59 0,1 1 0,1 0 0,0 0 0,1-1 0,1 1 0,0-1 0,1 0 0,1 0 0,0-1 0,1 1 0,1-1 0,0-1 0,13 18 0,-13-22 0,0 1 0,1-1 0,0-1 0,1 1 0,-1-2 0,2 1 0,-1-1 0,1-1 0,0 0 0,0-1 0,1 0 0,-1 0 0,1-1 0,0-1 0,1 0 0,-1-1 0,17 2 0,32-5-1365,-37 0-5461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1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28 24575,'1'0'0,"0"1"0,0-1 0,0 1 0,1 0 0,-1-1 0,0 1 0,0 0 0,0 0 0,0 0 0,0 0 0,-1 0 0,1 0 0,0 0 0,0 0 0,-1 0 0,1 0 0,0 1 0,-1-1 0,1 0 0,-1 2 0,12 27 0,-12-29 0,8 36 0,-1 0 0,-2 0 0,-1 0 0,-2 0 0,-5 59 0,2-83 0,0 1 0,-1 0 0,-1-1 0,0 0 0,-1 1 0,0-1 0,-1 0 0,0-1 0,-1 0 0,-1 1 0,0-2 0,0 1 0,-11 11 0,2-5 0,0-2 0,-2 0 0,1-1 0,-2-1 0,0-1 0,-41 22 0,-20 12 0,107-65 0,0-1 0,-1-1 0,-2-2 0,0 0 0,-1-2 0,-1 0 0,-1-1 0,31-52 0,-37 53 0,-1-1 0,-2 0 0,-1-1 0,0 0 0,-2-1 0,-2 0 0,0-1 0,-2 1 0,0-1 0,0-56 0,-6 61 0,0 14 0,0 0 0,1 0 0,0 0 0,1-1 0,2-11 0,-3 19 0,1 0 0,0 0 0,-1 0 0,1 0 0,0 1 0,0-1 0,0 0 0,0 0 0,0 1 0,1-1 0,-1 1 0,0-1 0,1 1 0,-1-1 0,1 1 0,0 0 0,-1 0 0,1 0 0,0 0 0,0 0 0,0 0 0,-1 0 0,1 0 0,0 1 0,0-1 0,0 1 0,0 0 0,0-1 0,3 1 0,-3 0 0,-1 0 0,1 0 0,-1 0 0,1 1 0,-1-1 0,1 0 0,-1 1 0,1-1 0,-1 1 0,1-1 0,-1 1 0,0 0 0,1-1 0,-1 1 0,0 0 0,0 0 0,0 0 0,1 0 0,-1 0 0,0 0 0,0 1 0,0-1 0,-1 0 0,1 0 0,0 1 0,0-1 0,-1 0 0,1 1 0,-1-1 0,1 1 0,-1-1 0,0 1 0,1-1 0,-1 1 0,0-1 0,0 4 0,1 8 0,-1 0 0,0-1 0,-4 21 0,2-13 0,0 47 0,-2 31 0,2-88 0,0 1 0,0-1 0,-1 0 0,0 0 0,0 0 0,-1 0 0,-7 10 0,-16 23 0,-67 78 0,82-108 0,-2 0 0,1-1 0,-22 13 0,23-17 0,1 0 0,0 1 0,0 0 0,1 1 0,0 0 0,-12 16 0,33-38 0,0 0 0,1 1 0,22-18 0,25-21 0,-47 37 0,0-1 0,0-1 0,-2 0 0,0-1 0,9-16 0,30-86 0,-34 79 0,-2 9 0,-6 15 0,-1 0 0,-1 0 0,0 0 0,-1 0 0,-1-1 0,3-20 0,-6 26 0,1-31 0,-1 38 0,0 1 0,0 0 0,0-1 0,-1 1 0,1 0 0,-1 0 0,1 0 0,-1 0 0,0-1 0,0 1 0,0 0 0,0 0 0,0 1 0,-2-3 0,3 4 0,-1 0 0,1-1 0,0 1 0,-1 0 0,1 0 0,0 0 0,-1 0 0,1 0 0,0 0 0,-1 0 0,1 0 0,0 0 0,-1 0 0,1 0 0,0 1 0,-1-1 0,1 0 0,0 0 0,0 0 0,-1 0 0,1 0 0,0 0 0,-1 1 0,1-1 0,0 0 0,0 0 0,-1 1 0,1-1 0,0 0 0,0 0 0,0 1 0,-1-1 0,1 0 0,0 0 0,0 1 0,0-1 0,0 0 0,0 1 0,0-1 0,0 0 0,-1 1 0,1-1 0,0 0 0,0 1 0,0-1 0,0 0 0,0 1 0,1-1 0,-5 19 0,-23 132 0,24-287 0,4 112 0,-1 31 0,0 39 0,0-42 0,0 50-1365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2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37 24575,'0'-11'0,"2"-12"0,4 21 0,7 10 0,-9-4 0,0-1 0,-1 1 0,1-1 0,-1 1 0,0 0 0,0 0 0,-1 0 0,1 1 0,-1-1 0,0 1 0,0-1 0,0 1 0,-1 0 0,1-1 0,0 8 0,-2-6 0,0-1 0,0 1 0,-1-1 0,0 1 0,0-1 0,0 1 0,-1-1 0,0 0 0,0 0 0,0 1 0,0-2 0,-1 1 0,-6 9 0,-21 32 0,-40 85 0,66-119 0,0 0 0,0 0 0,1 0 0,1 0 0,0 0 0,0 1 0,2-1 0,-1 0 0,3 23 0,-1-24 0,1 0 0,0-1 0,0 1 0,1 0 0,0-1 0,1 0 0,0 1 0,1-1 0,0-1 0,1 1 0,8 10 0,38 35 120,-47-50-285,0-1 0,1 1 0,-1-1 0,1-1 0,0 1 0,0-1 0,1 0 0,10 4 0,1-3-6661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2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24575,'-1'8'0,"-1"0"0,0 0 0,-1 0 0,0 0 0,0 0 0,-1 0 0,0-1 0,-5 8 0,-4 8 0,-28 49 0,79-132 0,-29 44 0,-44 91 0,33-72 0,0 1 0,0-1 0,0 1 0,0 0 0,0 0 0,1 0 0,0 0 0,0 1 0,0-1 0,0 0 0,0 1 0,1-1 0,0 0 0,0 6 0,0-10 0,1 0 0,-1 0 0,1 0 0,-1 0 0,0 1 0,1-1 0,-1 0 0,1 0 0,-1 0 0,0 0 0,1 0 0,-1 0 0,1 0 0,-1 0 0,0 0 0,1 0 0,-1 0 0,1 0 0,-1 0 0,0 0 0,1-1 0,-1 1 0,1 0 0,-1 0 0,0 0 0,1-1 0,-1 1 0,0 0 0,1 0 0,-1-1 0,0 1 0,0 0 0,1-1 0,-1 1 0,0 0 0,0-1 0,1 1 0,-1 0 0,0-1 0,0 1 0,0 0 0,0-1 0,14-17 0,9-28 0,-21 43 0,-1 0 0,0-1 0,0 1 0,0-1 0,0 0 0,-1 1 0,1-1 0,-1 0 0,0 1 0,0-1 0,-1-5 0,1 8 0,0 1 0,0 0 0,0-1 0,-1 1 0,1-1 0,0 1 0,0 0 0,-1-1 0,1 1 0,0 0 0,0-1 0,-1 1 0,1 0 0,0-1 0,-1 1 0,1 0 0,0 0 0,-1-1 0,1 1 0,-1 0 0,1 0 0,0 0 0,-1 0 0,1 0 0,-1-1 0,1 1 0,-1 0 0,1 0 0,0 0 0,-1 0 0,1 0 0,-1 0 0,1 0 0,-1 1 0,1-1 0,0 0 0,-1 0 0,1 0 0,-1 0 0,1 0 0,0 1 0,-1-1 0,1 0 0,-1 0 0,1 1 0,0-1 0,-1 0 0,1 1 0,0-1 0,0 0 0,-1 1 0,1-1 0,0 0 0,0 1 0,-1-1 0,-18 22 0,11-9 0,0 0 0,1 1 0,0 0 0,1 0 0,1 1 0,0-1 0,1 1 0,1 0 0,-3 26 0,6-39 0,-1-1 0,1 1 0,0 0 0,0 0 0,0 0 0,0 0 0,0-1 0,0 1 0,1 0 0,-1 0 0,1-1 0,-1 1 0,1 0 0,0 0 0,-1-1 0,1 1 0,0-1 0,0 1 0,2 2 0,-2-4 0,0 0 0,0 1 0,0-1 0,0 1 0,0-1 0,0 0 0,1 0 0,-1 0 0,0 0 0,0 0 0,0 0 0,0 0 0,0 0 0,0 0 0,0 0 0,0-1 0,0 1 0,0 0 0,0-1 0,0 1 0,0-1 0,0 1 0,1-1 0,4-3 0,0 0 0,0 0 0,-1-1 0,1 1 0,-1-1 0,0-1 0,-1 1 0,6-8 0,6-16 0,-1 1 0,12-35 0,-29 71 0,-25 60 0,23-59 0,0-1 0,-1 1 0,1-1 0,-2 0 0,1 0 0,-10 9 0,16-17 0,-1 0 0,0 0 0,0-1 0,0 1 0,0 0 0,0 0 0,0 0 0,0-1 0,0 1 0,0 0 0,0 0 0,0 0 0,0-1 0,0 1 0,0 0 0,0 0 0,-1 0 0,1 0 0,0-1 0,0 1 0,0 0 0,0 0 0,0 0 0,0 0 0,0-1 0,-1 1 0,1 0 0,0 0 0,0 0 0,0 0 0,0 0 0,0 0 0,-1 0 0,1-1 0,0 1 0,0 0 0,0 0 0,0 0 0,-1 0 0,1 0 0,0 0 0,0 0 0,0 0 0,-1 0 0,1 0 0,0 0 0,0 0 0,0 0 0,-1 0 0,1 0 0,0 0 0,0 0 0,0 0 0,0 0 0,-1 1 0,1-1 0,0 0 0,0 0 0,4-18 0,-1 8 0,1 0 0,0-1 0,-1 0 0,0 0 0,-1-1 0,0 1 0,-1 0 0,0-21 0,-1 31 0,0 0 0,0 0 0,0 0 0,-1 0 0,1 0 0,0 0 0,0 0 0,0 1 0,-1-1 0,1 0 0,0 0 0,-1 0 0,1 0 0,-1 1 0,1-1 0,-1 0 0,1 1 0,-1-1 0,0 0 0,1 1 0,-1-1 0,0 0 0,1 1 0,-3-1 0,2 1 0,0 0 0,0 0 0,0 0 0,0 0 0,0 0 0,1 0 0,-1 1 0,0-1 0,0 0 0,0 1 0,0-1 0,0 1 0,0-1 0,0 1 0,1-1 0,-1 1 0,0 0 0,0 0 0,-5 5 0,1 0 0,-1 0 0,2 0 0,-6 9 0,7-11 0,0 1 0,1 1 0,-1-1 0,1 0 0,0 0 0,-2 8 0,6-7 0,5-12 0,6-12 0,13-40 0,-22 47 0,0 0 0,1 0 0,0 1 0,0 0 0,1 0 0,10-11 0,-16 21 0,0 0 0,0 0 0,0 0 0,0 0 0,0 0 0,0 0 0,0 0 0,0 0 0,0 0 0,0 0 0,0 1 0,0-1 0,0 0 0,0 0 0,0 0 0,0 0 0,0 0 0,0 0 0,0 0 0,0 0 0,0 0 0,0 0 0,0 0 0,1 0 0,-1 0 0,0 0 0,0 0 0,0 0 0,0 0 0,0 0 0,0 0 0,0 0 0,0 0 0,0 0 0,0 0 0,0 0 0,1 0 0,-1 0 0,0 0 0,0 0 0,0 0 0,0 0 0,0 0 0,0 0 0,0 0 0,0 0 0,0 0 0,0 0 0,0 0 0,0 0 0,0 0 0,0 0 0,1 0 0,-1 0 0,0 0 0,0 0 0,0 0 0,0-1 0,0 1 0,0 0 0,0 0 0,0 0 0,0 0 0,0 0 0,0 0 0,0 0 0,0 0 0,-1 10 0,-6 11 0,1-6 0,4-7 0,-1-1 0,1 0 0,-2 0 0,1-1 0,-1 1 0,0 0 0,0-1 0,-8 9 0,22-54 0,15-46 0,-25 73 0,-9 19 0,-7 18 0,6-9 0,9-20 0,12-31 0,8-9 0,-43 112 0,32-140 0,-8 72 0,0 0 0,1-1 0,-1 1 0,0 0 0,0 0 0,0-1 0,0 1 0,0 0 0,0 0 0,0-1 0,0 1 0,0 0 0,0 0 0,0-1 0,0 1 0,0 0 0,0 0 0,0 0 0,0-1 0,0 1 0,0 0 0,0 0 0,0-1 0,-1 1 0,1 0 0,0 0 0,0 0 0,0-1 0,0 1 0,0 0 0,-1 0 0,1 0 0,0 0 0,0-1 0,0 1 0,-1 0 0,1 0 0,0 0 0,0 0 0,0 0 0,-1 0 0,1-1 0,0 1 0,0 0 0,-1 0 0,1 0 0,0 0 0,-1 0 0,-10 11 0,-9 19 0,14-17 0,0 1 0,0-1 0,1 1 0,1 0 0,0 0 0,1 0 0,1 0 0,0 1 0,1-1 0,0 17 0,1-31 0,0 1 0,0 0 0,1-1 0,-1 1 0,0-1 0,0 1 0,0-1 0,1 1 0,-1-1 0,0 1 0,0-1 0,1 1 0,-1-1 0,0 1 0,1-1 0,-1 1 0,1-1 0,-1 1 0,1-1 0,-1 0 0,0 1 0,1-1 0,0 0 0,-1 0 0,1 1 0,-1-1 0,1 0 0,-1 0 0,2 0 0,-2 1 0,1-1 0,-1 0 0,0 0 0,1 0 0,-1 0 0,1 0 0,-1 0 0,1 1 0,-1-1 0,0 0 0,1 0 0,-1 1 0,0-1 0,1 0 0,-1 0 0,0 1 0,1-1 0,-1 0 0,0 1 0,0-1 0,1 1 0,-1-1 0,0 0 0,0 1 0,0-1 0,1 1 0,-1-1 0,0 0 0,0 1 0,0-1 0,0 1 0,0-1 0,0 1 0,0-1 0,0 1 0,0-1 0,0 0 0,0 1 0,0-1 0,0 1 0,-1 0 0,-3 14 0,-1 0 0,0 0 0,-1 0 0,-1-1 0,-10 16 0,5-8 0,17-50 0,1 11 0,-3 17 0,-1 7 0,-2-7 0,0-1 0,1 1 0,-1 0 0,0-1 0,0 1 0,1 0 0,-1-1 0,0 1 0,0 0 0,1-1 0,-1 1 0,0 0 0,1 0 0,-1-1 0,0 1 0,1 0 0,-1 0 0,1 0 0,-1 0 0,0-1 0,1 1 0,-1 0 0,1 0 0,-1 0 0,0 0 0,1 0 0,-1 0 0,1 0 0,-1 0 0,0 0 0,1 0 0,-1 0 0,1 0 0,-1 1 0,0-1 0,1 0 0,-1 0 0,1 0 0,-1 0 0,0 1 0,1-1 0,-1 0 0,0 0 0,1 1 0,-1-1 0,0 0 0,0 1 0,1-1 0,-1 0 0,0 1 0,0-1 0,1 0 0,-1 1 0,0-1 0,0 1 0,0-1 0,0 0 0,0 1 0,0-1 0,0 1 0,0-1 0,0 0 0,0 1 0,0-1 0,0 1 0,18-30 0,-13 18 0,11-27 0,-15 36 0,0 0 0,-1 0 0,1 0 0,-1 0 0,1-1 0,-1 1 0,0 0 0,0 0 0,0-1 0,0 1 0,0 0 0,-1 0 0,0-5 0,1 7 0,-1 0 0,1 0 0,0-1 0,-1 1 0,1 0 0,0 0 0,0 0 0,-1 0 0,1 0 0,0 0 0,-1 0 0,1-1 0,0 1 0,-1 0 0,1 0 0,0 0 0,-1 0 0,1 0 0,0 0 0,-1 1 0,1-1 0,0 0 0,-1 0 0,1 0 0,0 0 0,0 0 0,-1 0 0,1 1 0,0-1 0,-1 0 0,1 0 0,0 0 0,0 1 0,-1-1 0,1 0 0,0 0 0,0 1 0,0-1 0,-1 0 0,1 0 0,0 1 0,0-1 0,0 0 0,0 1 0,0-1 0,0 0 0,0 1 0,0-1 0,-1 0 0,1 1 0,-9 17 0,-21 56 0,53-182 0,-23 107 0,1 0 0,-1-1 0,0 1 0,0 0 0,1-1 0,-1 1 0,0 0 0,0-1 0,0 1 0,0 0 0,0-1 0,-1 1 0,1 0 0,0 0 0,-1-1 0,1 1 0,0 0 0,-1-1 0,-1-1 0,1 3 0,0 0 0,1 0 0,-1 0 0,0 1 0,0-1 0,0 0 0,0 0 0,1 1 0,-1-1 0,0 0 0,0 1 0,0-1 0,1 1 0,-1-1 0,0 1 0,1-1 0,-1 1 0,1 0 0,-1-1 0,0 1 0,1 0 0,-1 0 0,1-1 0,0 1 0,-1 0 0,1 0 0,0-1 0,-1 1 0,1 2 0,-7 11 0,0 0 0,1 0 0,1 1 0,0 0 0,1 0 0,0 0 0,-2 28 0,6-42 0,0 0 0,0 1 0,0-1 0,0 0 0,0 1 0,1-1 0,-1 1 0,0-1 0,0 0 0,1 0 0,-1 1 0,1-1 0,0 0 0,-1 0 0,2 3 0,-1-4 0,-1 0 0,1 1 0,-1-1 0,1 0 0,-1 0 0,1 1 0,-1-1 0,1 0 0,-1 0 0,1 0 0,-1 0 0,1 1 0,-1-1 0,1 0 0,-1 0 0,1 0 0,0 0 0,-1 0 0,1-1 0,-1 1 0,1 0 0,-1 0 0,1 0 0,-1 0 0,2-1 0,0 0 0,1-1 0,0 0 0,-1 1 0,1-1 0,-1 0 0,0 0 0,0-1 0,0 1 0,0 0 0,0-1 0,2-2 0,-42 114 0,27-89 0,8-16 0,1 0 0,0 0 0,0 1 0,0-1 0,1 0 0,-1 0 0,0 8 0,1-10 0,0 26 0,1-28 0,0 1 0,0 0 0,0-1 0,0 1 0,0 0 0,1-1 0,-1 1 0,0 0 0,0-1 0,1 1 0,-1 0 0,0-1 0,1 1 0,-1-1 0,1 1 0,-1-1 0,1 1 0,-1-1 0,1 1 0,-1-1 0,1 0 0,-1 1 0,1-1 0,0 1 0,-1-1 0,1 0 0,0 0 0,-1 1 0,1-1 0,0 0 0,-1 0 0,1 0 0,0 0 0,0 0 0,1 1 0,0-1 0,0 1 0,0 0 0,0 0 0,0 0 0,0 0 0,-1 0 0,1 0 0,0 0 0,-1 1 0,1-1 0,-1 0 0,0 1 0,3 3 0,17 12 0,-20-17 0,-1 0 0,1 0 0,0 0 0,0 0 0,0 0 0,-1 0 0,1 0 0,0 0 0,0 0 0,0 0 0,0 0 0,-1-1 0,1 1 0,0 0 0,0-1 0,-1 1 0,1 0 0,0-1 0,-1 1 0,1-1 0,0 1 0,-1-1 0,1 0 0,-1 1 0,1-1 0,-1 1 0,1-1 0,-1 0 0,1 0 0,-1 1 0,1-2 0,8-15 0,-2 6 0,3 33 0,-8-17 0,-2-3 0,1 0 0,-1 0 0,0-1 0,1 1 0,-1 0 0,1 0 0,0-1 0,-1 1 0,1 0 0,0-1 0,0 1 0,0-1 0,0 1 0,0-1 0,1 0 0,-1 1 0,0-1 0,1 0 0,-1 0 0,0 0 0,1 0 0,0 0 0,-1 0 0,1 0 0,-1-1 0,1 1 0,0 0 0,0-1 0,-1 1 0,5-1 0,13 9 0,-3-3 0,-16-7 0,1 0 0,-1 1 0,0-1 0,1 0 0,-1 1 0,0-1 0,1 0 0,-1 1 0,0-1 0,0 0 0,0 0 0,0 1 0,0-1 0,0 0 0,0 0 0,0 1 0,0-1 0,0 0 0,0 0 0,0 1 0,-1-1 0,1 0 0,0 0 0,0 1 0,-1-1 0,0-1 0,1 1 0,0 0 0,0 0 0,-1 0 0,1 0 0,0 0 0,-1 0 0,1 0 0,-1 0 0,1 0 0,-1 0 0,1 0 0,-1 0 0,0 0 0,1 0 0,-1 0 0,0 1 0,0-1 0,1 0 0,-1 0 0,0 1 0,0-1 0,0 1 0,0-1 0,-2 0 0,2 1 0,1 1 0,-1-1 0,0 1 0,0-1 0,0 0 0,0 1 0,1 0 0,-1-1 0,0 1 0,0-1 0,1 1 0,-1 0 0,1 0 0,-1-1 0,0 1 0,1 0 0,0 0 0,-1 0 0,1 0 0,-1-1 0,1 1 0,0 0 0,0 0 0,-1 0 0,1 0 0,0 0 0,0 0 0,0 0 0,0 1 0,-1 3 0,0 0 0,0 0 0,0 0 0,1 0 0,0 0 0,0 0 0,0 0 0,0 0 0,1 0 0,0 0 0,0 0 0,0 0 0,1 0 0,2 5 0,0-8 0,-3-9 0,-3-10 0,1 13 0,0 0 0,0-1 0,-1 1 0,1 0 0,-1 0 0,0 1 0,0-1 0,-1 0 0,1 1 0,-1-1 0,0 1 0,1 0 0,-1 0 0,-1 0 0,-5-5 0,8 8 0,1 0 0,0 0 0,-1-1 0,1 1 0,0 0 0,0 0 0,-1 0 0,1 0 0,0 0 0,-1 0 0,1 0 0,0 0 0,-1 0 0,1 0 0,0 0 0,-1 0 0,1 0 0,0 0 0,-1 0 0,1 0 0,0 0 0,-1 0 0,1 0 0,0 0 0,0 0 0,-1 1 0,1-1 0,0 0 0,-1 0 0,1 0 0,0 0 0,0 1 0,-1-1 0,1 0 0,0 0 0,0 1 0,0-1 0,-1 1 0,3 13 0,15 15 0,-15-27 0,0 0 0,0 0 0,0 0 0,0 0 0,1-1 0,-1 1 0,1-1 0,-1 0 0,1 0 0,-1 0 0,1 0 0,0 0 0,5 1 0,-7-2 0,0 0 0,0-1 0,0 1 0,0 0 0,0 0 0,0-1 0,0 1 0,0 0 0,0-1 0,0 1 0,0-1 0,0 1 0,-1-1 0,1 1 0,0-1 0,0 0 0,0 0 0,-1 1 0,1-1 0,0 0 0,-1 0 0,1 0 0,-1 0 0,1 1 0,-1-1 0,1 0 0,-1 0 0,0 0 0,1 0 0,-1 0 0,0 0 0,0 0 0,0 0 0,1 0 0,-1-1 0,0 1 0,-1 0 0,1 0 0,0 0 0,0-1 0,-1-8 0,0 1 0,0-1 0,-1 1 0,-4-14 0,5 19 0,0 0 0,-1 0 0,1 0 0,-1 0 0,0 1 0,0-1 0,0 1 0,-1-1 0,1 1 0,-1 0 0,0 0 0,-5-5 0,8 8 0,-1 0 0,1-1 0,-1 1 0,1 0 0,-1 0 0,1 0 0,-1-1 0,1 1 0,-1 0 0,0 0 0,1 0 0,-1 0 0,1 0 0,-1 0 0,1 0 0,-1 0 0,0 0 0,1 1 0,-1-1 0,1 0 0,-1 0 0,1 0 0,-1 1 0,1-1 0,-1 0 0,1 0 0,-1 1 0,1-1 0,0 0 0,-1 1 0,1-1 0,-1 1 0,1-1 0,0 1 0,-1-1 0,1 1 0,0-1 0,0 1 0,-1-1 0,1 1 0,0-1 0,0 1 0,0-1 0,-1 1 0,1-1 0,0 1 0,0-1 0,0 1 0,0 0 0,0-1 0,0 1 0,1 0 0,-2 33 0,15 13 0,-24-77 0,10 29 0,-1-1 0,0 1 0,1 0 0,-1-1 0,0 1 0,0-1 0,1 1 0,-1 0 0,0 0 0,0 0 0,-1 0 0,1 0 0,0 0 0,0 0 0,0 0 0,-1 0 0,1 0 0,-2 0 0,3 1 0,0 0 0,-1 0 0,1 0 0,0 0 0,0 0 0,-1 0 0,1 0 0,0 0 0,0 0 0,-1 0 0,1 0 0,0 0 0,0 0 0,-1 0 0,1 0 0,0 0 0,0 0 0,0 1 0,-1-1 0,1 0 0,0 0 0,0 0 0,0 0 0,0 1 0,-1-1 0,1 0 0,0 0 0,0 0 0,0 1 0,0-1 0,0 0 0,0 0 0,0 1 0,-1-1 0,1 0 0,0 0 0,0 1 0,0-1 0,0 0 0,0 1 0,2 16 0,8 14 0,16 13 0,-24-41 0,0-1 0,-1 0 0,1 1 0,0-1 0,0 0 0,0 0 0,0 0 0,1 0 0,-1-1 0,0 1 0,1 0 0,-1-1 0,1 0 0,0 0 0,3 1 0,-6-1 0,0-1 0,1 0 0,-1 0 0,1 0 0,-1 0 0,0 0 0,1 0 0,-1 0 0,1 0 0,-1 0 0,0 0 0,1 0 0,-1 0 0,1 0 0,-1 0 0,0-1 0,1 1 0,-1 0 0,1 0 0,-1 0 0,0-1 0,1 1 0,-1 0 0,0 0 0,1-1 0,-1 1 0,0 0 0,0-1 0,1 1 0,-1 0 0,0-1 0,0 1 0,0 0 0,1-1 0,-1 1 0,0 0 0,0-1 0,-4-19 0,-15-16 0,19 36 0,-9-13 0,2 1 0,0 0 0,-1 1 0,0-1 0,-1 2 0,-1-1 0,-10-8 0,20 18 0,0 1 0,0 0 0,-1 0 0,1 0 0,0-1 0,0 1 0,0 0 0,-1 0 0,1 0 0,0 0 0,0-1 0,-1 1 0,1 0 0,0 0 0,0 0 0,-1 0 0,1 0 0,0 0 0,0 0 0,-1 0 0,1 0 0,0 0 0,0-1 0,-1 2 0,1-1 0,0 0 0,0 0 0,-1 0 0,1 0 0,0 0 0,-1 0 0,1 0 0,0 0 0,0 0 0,-1 0 0,1 0 0,0 1 0,0-1 0,0 0 0,-1 0 0,1 0 0,1 14 0,12 23 0,-12-33 0,-46-56 0,37 41 0,1-1 0,0 0 0,0 0 0,1 0 0,1 0 0,0-1 0,1 0 0,0 0 0,1 0 0,1-1 0,0 1 0,0-17 0,6 74 0,2 0 0,24 85 0,-29-124 0,0-1 0,0 1 0,1-1 0,0 1 0,0-1 0,0 0 0,0 1 0,0-1 0,1 0 0,0-1 0,0 1 0,0 0 0,0-1 0,0 1 0,1-1 0,0 0 0,0 0 0,0-1 0,0 1 0,0-1 0,0 0 0,0 0 0,1 0 0,-1-1 0,1 1 0,-1-1 0,6 1 0,12 4 0,-19-4 0,1-1 0,-1 1 0,1-1 0,-1 0 0,1 0 0,0-1 0,-1 1 0,1-1 0,0 0 0,-1 1 0,1-2 0,5 0 0,-8 1 0,0-1 0,-1 0 0,1 1 0,0-1 0,-1 0 0,1 0 0,-1 1 0,1-1 0,-1 0 0,0 0 0,1 0 0,-1 0 0,0 0 0,1 1 0,-1-1 0,0 0 0,0 0 0,0 0 0,0 0 0,0 0 0,0 0 0,0 0 0,0 0 0,0 0 0,-1 0 0,1 0 0,0 1 0,-1-1 0,1 0 0,0 0 0,-1 0 0,1 0 0,-2 0 0,-15-34 0,16 34 0,-14-28 0,11 22 0,1-1 0,-1 1 0,-1 0 0,1 0 0,-1 1 0,-9-10 0,14 16-2,0-1-1,-1 1 1,1-1-1,0 1 1,-1-1-1,1 1 1,-1 0-1,1-1 1,-1 1-1,1 0 1,-1-1-1,1 1 1,-1 0-1,0 0 1,1 0-1,-1-1 1,1 1-1,-1 0 1,1 0-1,-1 0 1,0 0-1,1 0 1,-1 0-1,1 0 1,-1 0-1,0 0 1,1 0-1,-1 1 1,1-1-1,-1 0 1,1 0-1,-1 0 1,0 1-1,0-1 1,0 2 18,0-1 0,0 1 1,0-1-1,0 1 0,0-1 1,1 1-1,-1 0 0,0-1 1,1 1-1,-1 0 0,0 2 1,-3 52-1162,4-54 816,0 22-6497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6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138 101 24575,'3'-29'0,"-1"23"0,-1 0 0,0 0 0,-1 0 0,0 0 0,0 0 0,-1-13 0,1 18 0,-1 0 0,1 0 0,0 1 0,-1-1 0,1 0 0,-1 0 0,1 0 0,-1 0 0,1 1 0,-1-1 0,1 0 0,-1 0 0,0 1 0,0-1 0,1 1 0,-1-1 0,0 1 0,0-1 0,0 1 0,-1-1 0,0 0 0,0 1 0,0-1 0,0 1 0,0 0 0,0 0 0,-1 0 0,1 0 0,0 0 0,0 1 0,0-1 0,0 1 0,-4 1 0,0 0 0,1 1 0,-1-1 0,1 2 0,-1-1 0,1 0 0,0 1 0,0 0 0,1 0 0,-1 1 0,1-1 0,0 1 0,0 0 0,0 0 0,1 0 0,-1 1 0,2-1 0,-1 1 0,0 0 0,1 0 0,-2 9 0,1-6 0,1 0 0,0 0 0,1 0 0,0 0 0,1 0 0,-1 0 0,2 0 0,-1 0 0,1 0 0,1 0 0,0 0 0,0 0 0,6 15 0,-7-21 0,1-1 0,-1 1 0,1-1 0,-1 0 0,1 1 0,0-1 0,0 0 0,0 0 0,0 0 0,0 0 0,0-1 0,0 1 0,1 0 0,-1-1 0,1 0 0,-1 1 0,1-1 0,0 0 0,-1 0 0,1-1 0,0 1 0,0-1 0,-1 1 0,1-1 0,0 0 0,0 0 0,0 0 0,0 0 0,-1 0 0,6-2 0,-3 1 0,0 0 0,0-1 0,0 0 0,-1 0 0,1 0 0,0 0 0,-1-1 0,1 0 0,-1 0 0,0 0 0,0 0 0,0-1 0,0 0 0,-1 1 0,6-9 0,-2 2 0,-2-1 0,1 1 0,-1-1 0,0 0 0,-1 0 0,-1-1 0,0 1 0,0-1 0,1-14 0,-4 23 0,0-1 0,0 1 0,0 0 0,0-1 0,-1 1 0,0-1 0,1 1 0,-1 0 0,0-1 0,-1 1 0,1 0 0,-1 0 0,1 0 0,-1 0 0,0 0 0,0 0 0,0 0 0,0 1 0,-1-1 0,1 1 0,-1-1 0,0 1 0,1 0 0,-1 0 0,0 0 0,0 1 0,0-1 0,-1 1 0,1-1 0,0 1 0,0 0 0,-1 1 0,1-1 0,-1 0 0,-4 1 0,4-1 0,0 0 0,0 1 0,0 0 0,0 0 0,0 0 0,0 1 0,0-1 0,0 1 0,0 0 0,0 0 0,0 0 0,0 1 0,0-1 0,0 1 0,1 0 0,-1 0 0,1 0 0,0 0 0,-1 1 0,1 0 0,0-1 0,0 1 0,1 0 0,-1 0 0,0 1 0,-1 3 0,-1 0 0,1 1 0,0 0 0,1 0 0,0 1 0,0-1 0,1 1 0,0-1 0,0 1 0,1 0 0,0 0 0,1 12 0,0-18 0,0 1 0,0-1 0,0 0 0,1 0 0,-1 0 0,1 0 0,0 0 0,0 0 0,0 0 0,0 0 0,0 0 0,1-1 0,-1 1 0,1 0 0,0-1 0,0 1 0,0-1 0,0 0 0,0 1 0,1-1 0,-1 0 0,1-1 0,-1 1 0,1 0 0,-1-1 0,1 1 0,0-1 0,0 0 0,0 0 0,0 0 0,0 0 0,0 0 0,0-1 0,4 1 0,-3-1 0,0 0 0,1 0 0,-1 0 0,1-1 0,-1 0 0,0 0 0,1 0 0,-1 0 0,0 0 0,0-1 0,0 0 0,0 0 0,0 0 0,0 0 0,-1-1 0,1 1 0,-1-1 0,0 0 0,1 0 0,-1 0 0,-1-1 0,1 1 0,0-1 0,2-4 0,-2 1 0,0 0 0,0 0 0,0 0 0,-1 0 0,0 0 0,-1-1 0,1 1 0,-2-1 0,1 0 0,-1 1 0,0-1 0,-1-9 0,0 15 0,1-1 0,0 1 0,-1-1 0,0 0 0,0 1 0,0 0 0,0-1 0,0 1 0,0 0 0,-1-1 0,1 1 0,-1 0 0,1 0 0,-1 0 0,0 0 0,0 1 0,0-1 0,0 0 0,0 1 0,0-1 0,0 1 0,-1 0 0,1 0 0,0 0 0,-1 0 0,1 0 0,-1 0 0,1 1 0,-1-1 0,1 1 0,-1-1 0,0 1 0,1 0 0,-1 0 0,1 1 0,-1-1 0,1 0 0,-4 1 0,0 1 0,0 0 0,-1 0 0,1 1 0,0-1 0,0 1 0,1 0 0,-1 1 0,1 0 0,-1-1 0,1 2 0,0-1 0,0 1 0,1-1 0,0 1 0,-7 10 0,9-13 0,0 1 0,1-1 0,-1 1 0,0-1 0,1 1 0,0 0 0,0-1 0,0 1 0,0 0 0,0 0 0,0 0 0,1 0 0,0 0 0,-1 0 0,1 0 0,0 0 0,0 0 0,1 0 0,-1 0 0,1 0 0,-1 0 0,1 0 0,0 0 0,0-1 0,0 1 0,1 0 0,-1 0 0,0-1 0,1 1 0,0-1 0,0 1 0,0-1 0,0 0 0,0 0 0,0 0 0,3 2 0,-1-2 0,-1 1 0,1-2 0,0 1 0,0 0 0,0-1 0,0 1 0,0-1 0,0 0 0,0-1 0,0 1 0,0-1 0,0 1 0,0-1 0,1-1 0,-1 1 0,0 0 0,0-1 0,0 0 0,0 0 0,0 0 0,0-1 0,0 1 0,0-1 0,0 0 0,-1 0 0,6-4 0,-6 4 0,0 0 0,1-1 0,-1 1 0,0-1 0,0 0 0,0 0 0,-1 0 0,1 0 0,-1-1 0,1 1 0,-1-1 0,0 1 0,-1-1 0,1 0 0,-1 0 0,1 0 0,-1 0 0,0 0 0,-1 0 0,1 0 0,-1 0 0,1 0 0,-1 0 0,-1 0 0,1 0 0,-2-8 0,2 11 0,0 0 0,0 0 0,0 0 0,-1 0 0,1 0 0,0 0 0,-1 0 0,1 0 0,-1 0 0,1 0 0,-1 0 0,1 0 0,-1 0 0,0 0 0,1 1 0,-1-1 0,0 0 0,0 0 0,0 1 0,1-1 0,-1 1 0,0-1 0,0 0 0,0 1 0,0 0 0,0-1 0,0 1 0,0 0 0,0-1 0,0 1 0,0 0 0,0 0 0,0 0 0,-1 0 0,1 0 0,0 0 0,0 0 0,0 0 0,0 0 0,0 1 0,-1-1 0,-1 2 0,1-1 0,-1 0 0,1 0 0,0 1 0,0 0 0,0-1 0,0 1 0,0 0 0,0 0 0,0 0 0,0 0 0,1 0 0,-1 0 0,1 1 0,-3 4 0,3-4 0,0 1 0,0 0 0,0 0 0,1 0 0,-1-1 0,1 1 0,0 0 0,0 0 0,0 0 0,1 0 0,0 4 0,-1-7 0,1 1 0,-1-1 0,0 0 0,1 1 0,-1-1 0,1 0 0,-1 0 0,1 1 0,0-1 0,-1 0 0,1 0 0,0 0 0,0 0 0,0 0 0,0 0 0,0 0 0,0 0 0,0 0 0,0-1 0,1 1 0,-1 0 0,0-1 0,0 1 0,1-1 0,-1 1 0,0-1 0,0 1 0,1-1 0,-1 0 0,1 0 0,-1 0 0,0 0 0,1 0 0,1 0 0,-1 0 0,-1 0 0,0-1 0,0 1 0,0-1 0,1 1 0,-1-1 0,0 1 0,0-1 0,0 1 0,0-1 0,0 0 0,0 0 0,0 0 0,0 1 0,0-1 0,0 0 0,0 0 0,-1 0 0,1 0 0,0-1 0,-1 1 0,1 0 0,0 0 0,-1 0 0,0 0 0,1-1 0,-1 1 0,0 0 0,0 0 0,1-1 0,-1 1 0,0 0 0,-1-3 0,1 3 0,0 0 0,0 0 0,0 0 0,0 0 0,-1 0 0,1 0 0,0 0 0,-1 0 0,1 1 0,-1-1 0,1 0 0,-1 0 0,1 0 0,-1 0 0,0 1 0,1-1 0,-1 0 0,0 0 0,0 1 0,0-1 0,1 1 0,-1-1 0,0 1 0,0-1 0,0 1 0,0-1 0,0 1 0,0 0 0,0 0 0,0-1 0,0 1 0,0 0 0,0 0 0,0 0 0,0 0 0,0 0 0,0 0 0,0 0 0,0 1 0,0-1 0,0 0 0,0 0 0,-2 2 0,-26 13 0,28-15 0,0 1 0,0-1 0,1 1 0,-1-1 0,0 1 0,1 0 0,-1-1 0,0 1 0,1 0 0,-1-1 0,1 1 0,-1 0 0,1 0 0,-1 0 0,1 0 0,-1-1 0,1 1 0,0 0 0,0 0 0,-1 0 0,1 0 0,0 0 0,0 0 0,0 0 0,0 0 0,0 0 0,0-1 0,0 1 0,0 0 0,0 0 0,1 2 0,-1-3 0,1 0 0,-1 1 0,0-1 0,1 0 0,-1 1 0,1-1 0,-1 0 0,0 1 0,1-1 0,-1 0 0,1 0 0,-1 0 0,1 1 0,-1-1 0,1 0 0,-1 0 0,1 0 0,-1 0 0,1 0 0,-1 0 0,1 0 0,-1 0 0,1 0 0,-1 0 0,1 0 0,-1 0 0,1 0 0,-1-1 0,0 1 0,1 0 0,-1 0 0,1 0 0,-1-1 0,1 1 0,-1 0 0,0 0 0,1-1 0,-1 1 0,1 0 0,-1-1 0,0 1 0,1-1 0,-1 0 0,16-17 0,-5-12 0,-11 29 0,0 1 0,0-1 0,0 0 0,1 0 0,-1 1 0,0-1 0,0 0 0,0 0 0,0 1 0,0-1 0,0 0 0,-1 0 0,1 1 0,0-1 0,0 0 0,0 0 0,-1 1 0,1-1 0,0 0 0,-1 1 0,1-1 0,-1 0 0,1 1 0,-1-1 0,1 1 0,-1-1 0,1 1 0,-1-1 0,1 1 0,-1-1 0,0 1 0,1-1 0,-1 1 0,0 0 0,1-1 0,-1 1 0,0 0 0,0-1 0,0 1 0,1 0 0,0 0 0,-1 0 0,1 0 0,-1 0 0,1 0 0,0 0 0,-1 0 0,1 0 0,0 0 0,-1 0 0,1 0 0,0 1 0,-1-1 0,1 0 0,0 0 0,0 0 0,-1 0 0,1 1 0,0-1 0,-1 0 0,1 0 0,0 0 0,0 1 0,-1-1 0,1 0 0,0 0 0,0 1 0,0-1 0,-1 0 0,1 1 0,0-1 0,0 0 0,0 1 0,0-1 0,0 0 0,0 1 0,0-1 0,0 0 0,0 1 0,0-1 0,0 0 0,0 1 0,0-1 0,0 0 0,0 1 0,0 0 0,0-1 0,0 1 0,1-1 0,-1 1 0,0-1 0,0 1 0,1 0 0,-1-1 0,0 1 0,1-1 0,-1 1 0,1-1 0,-1 0 0,0 1 0,1-1 0,-1 1 0,1-1 0,-1 0 0,1 1 0,0-1 0,-1 0 0,1 0 0,-1 1 0,1-1 0,0 0 0,-1 0 0,1 0 0,-1 0 0,1 0 0,0 0 0,0 0 0,0 0 0,0 0 0,0 0 0,1 0 0,-1 0 0,0 0 0,0 0 0,0 0 0,0-1 0,0 1 0,0 0 0,0-1 0,0 1 0,0-1 0,0 1 0,0-1 0,0 0 0,0 1 0,0-1 0,-1 0 0,1 0 0,0 1 0,0-1 0,-1 0 0,1 0 0,-1 0 0,1 0 0,0 0 0,-1 0 0,0 0 0,1 0 0,-1 0 0,0 0 0,1 0 0,-1 0 0,0-1 0,0 1 0,0-2 0,0 2 0,-1-1 0,1 1 0,0-1 0,-1 1 0,0-1 0,1 1 0,-1 0 0,0-1 0,1 1 0,-1 0 0,0-1 0,0 1 0,0 0 0,0 0 0,0 0 0,0 0 0,-1 0 0,1 0 0,0 0 0,0 1 0,-1-1 0,1 0 0,-1 1 0,1-1 0,0 1 0,-1-1 0,1 1 0,-4-1 0,2 1 0,0 0 0,0 0 0,0 0 0,0 1 0,0-1 0,0 1 0,0 0 0,0 0 0,1 0 0,-1 0 0,0 0 0,0 0 0,1 1 0,-1 0 0,1-1 0,-1 1 0,1 0 0,0 0 0,-1 0 0,1 0 0,0 1 0,1-1 0,-1 1 0,0-1 0,1 1 0,-2 2 0,2-3 0,0-1 0,1 1 0,-1-1 0,0 1 0,1-1 0,0 1 0,-1 0 0,1-1 0,0 1 0,0 0 0,0-1 0,0 1 0,0-1 0,0 1 0,0 0 0,1-1 0,-1 1 0,0 0 0,1-1 0,0 1 0,-1-1 0,1 1 0,0-1 0,0 0 0,0 1 0,0-1 0,0 0 0,0 1 0,0-1 0,0 0 0,0 0 0,0 0 0,1 0 0,-1 0 0,1 0 0,-1 0 0,1-1 0,-1 1 0,1 0 0,-1-1 0,1 1 0,-1-1 0,1 0 0,0 1 0,-1-1 0,1 0 0,1 0 0,-1 0 0,0 0 0,0 0 0,0 0 0,0 0 0,0 0 0,0 0 0,0-1 0,0 1 0,0-1 0,0 1 0,0-1 0,-1 0 0,1 0 0,0 0 0,0 0 0,-1 0 0,1 0 0,-1 0 0,1-1 0,-1 1 0,1 0 0,-1-1 0,0 0 0,3-2 0,-4 3 0,1 0 0,-1 0 0,1-1 0,-1 1 0,1 0 0,-1 0 0,0 0 0,1-1 0,-1 1 0,0 0 0,0 0 0,0-1 0,0 1 0,0 0 0,0-1 0,-1 1 0,1 0 0,0 0 0,0 0 0,-1-1 0,1 1 0,-1 0 0,1 0 0,-1 0 0,0 0 0,1 0 0,-1 0 0,0 0 0,0 0 0,0 0 0,0 0 0,0 0 0,0 0 0,0 1 0,0-1 0,0 0 0,0 1 0,0-1 0,-2 0 0,-3-1 0,1 0 0,-1 1 0,0-1 0,0 1 0,0 1 0,0-1 0,0 1 0,0 0 0,0 0 0,-8 2 0,10-2 0,1 1 0,0 0 0,0 0 0,0 0 0,0 0 0,0 0 0,0 1 0,0-1 0,-4 4 0,6-4 0,0 0 0,0 0 0,0 0 0,0 0 0,0 0 0,0 0 0,0 1 0,0-1 0,1 0 0,-1 1 0,0-1 0,1 0 0,-1 1 0,1-1 0,0 1 0,-1-1 0,1 1 0,0-1 0,0 1 0,0-1 0,0 2 0,0-1-62,1-1 0,-1 0 0,0 0 0,1 0 0,-1 1 0,1-1 0,0 0 0,-1 0 0,1 0 0,0 0 0,-1 0 0,1 0 0,0 0-1,0 0 1,0-1 0,0 1 0,0 0 0,0 0 0,0-1 0,0 1 0,3 0 0,11 6-6764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24575,'0'0'0,"1"0"0,0-1 0,-1 1 0,1 0 0,-1 0 0,1-1 0,0 1 0,-1 0 0,1 0 0,0 0 0,-1 0 0,1 0 0,0 0 0,0 0 0,-1 0 0,1 0 0,0 0 0,-1 1 0,1-1 0,-1 0 0,1 0 0,0 1 0,-1-1 0,1 0 0,0 1 0,-1-1 0,1 0 0,-1 1 0,1-1 0,-1 1 0,1-1 0,-1 1 0,0-1 0,1 1 0,-1-1 0,1 1 0,-1 0 0,0-1 0,0 1 0,1 1 0,17 29 0,-17-28 0,36 86 0,31 111 0,11 30 0,-79-229 0,22 41 0,-21-41 0,-1-1 0,0 1 0,1 0 0,-1-1 0,0 1 0,1 0 0,-1-1 0,1 1 0,0-1 0,-1 1 0,1-1 0,-1 1 0,1-1 0,0 1 0,-1-1 0,1 0 0,0 1 0,-1-1 0,1 0 0,0 0 0,0 1 0,-1-1 0,1 0 0,0 0 0,0 0 0,-1 0 0,1 0 0,0 0 0,0 0 0,-1 0 0,1 0 0,0-1 0,0 1 0,-1 0 0,1 0 0,0-1 0,-1 1 0,1 0 0,0-1 0,-1 1 0,1-1 0,0 1 0,-1-1 0,1 1 0,-1-1 0,1 1 0,-1-1 0,1 1 0,-1-1 0,1 0 0,-1 1 0,0-1 0,1-1 0,7-15 0,0-1 0,-1 0 0,-1 0 0,-1 0 0,-1-1 0,4-38 0,2-2 0,66-247 0,-73 299 0,-1 9 0,1 17 0,-1 34 0,-3-1-1365,0 1-5461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24575,'-4'4'0,"-2"11"0,0 11 0,2 11 0,1 7 0,1 6 0,1-2 0,0 0 0,1-3 0,0-6 0,1-13 0,-1-16 0,0-14 0,0-6-8191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24575,'0'17'0,"0"16"0,-5 6 0,-6 5 0,-5 0 0,-4-3 0,-9-5 0,-2-3 0,-2-7 0,6-9-8191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9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24575,'4'2'0,"-1"1"0,0-1 0,0 1 0,0-1 0,-1 1 0,1 0 0,-1 0 0,1 0 0,-1 1 0,0-1 0,0 1 0,2 4 0,16 46 0,-19-51 0,5 21 0,0 1 0,-2-1 0,1 48 0,-3-37 0,-10-103 0,-27-105 0,17 90 0,17 80 0,0 1 0,1 0 0,-1-1 0,1 1 0,0-1 0,0 0 0,0 1 0,0-1 0,0 1 0,0-1 0,1 1 0,-1-1 0,1 1 0,0 0 0,0-1 0,0 1 0,0 0 0,0-1 0,1-1 0,0 2 0,1 0 0,-1 1 0,0-1 0,0 1 0,1-1 0,-1 1 0,1 0 0,-1 0 0,1 0 0,-1 0 0,1 0 0,0 1 0,-1-1 0,1 1 0,0 0 0,0-1 0,3 2 0,12-2-227,1 0-1,-1 2 1,0 0-1,1 2 1,19 4-1,-21 0-6598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24575,'4'0'0,"7"4"0,5 2 0,4 0 0,-1-2-8191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24575,'9'-5'0,"12"-1"0,11 1 0,0 0-8191</inkml:trace>
  <inkml:trace contextRef="#ctx0" brushRef="#br0" timeOffset="1">497 27 24575,'0'-5'0</inkml:trace>
  <inkml:trace contextRef="#ctx0" brushRef="#br0" timeOffset="2">760 1 24575,'4'0'0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1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24575,'13'16'0,"0"0"0,-1 1 0,10 20 0,4 6 0,-2-8 0,94 135 0,-92-137 0,0-2 0,62 56 0,-85-85 0,0 1 0,-1-1 0,1 0 0,0 0 0,0 0 0,0-1 0,0 1 0,0 0 0,0-1 0,1 0 0,-1 0 0,0 0 0,7 1 0,-9-3 0,0 1 0,0 0 0,0 0 0,0 0 0,0-1 0,0 1 0,0 0 0,0-1 0,0 1 0,0-1 0,0 1 0,0-1 0,0 0 0,-1 1 0,1-1 0,0 0 0,0 1 0,0-2 0,1-1 0,-1 1 0,1-1 0,-1 0 0,0 1 0,0-1 0,0 0 0,0 0 0,0 1 0,0-4 0,4-45 0,-2 0 0,-6-96 0,2-38 0,2 175 0,2-29 0,7-40 0,-10 79 0,0 0 0,1 0 0,-1 0 0,0 0 0,0 0 0,0 0 0,0 0 0,0 0 0,0 0 0,0 0 0,0 0 0,0 0 0,0 0 0,0 0 0,1 0 0,-1 0 0,0 0 0,0 0 0,0 0 0,0 0 0,0 0 0,0 0 0,0 0 0,0 0 0,0 0 0,0 0 0,0 0 0,0 0 0,1 0 0,-1 0 0,0 0 0,0 0 0,0 0 0,0 0 0,0 0 0,0 0 0,0 0 0,0 0 0,0-1 0,0 1 0,0 0 0,0 0 0,0 0 0,0 0 0,0 0 0,0 0 0,0 0 0,0 0 0,0 0 0,0 0 0,0 0 0,0 0 0,0-1 0,0 1 0,0 0 0,0 0 0,0 0 0,3 11 0,2 20 0,-5-29 0,7 44-1365,-2 2-5461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2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24575,'1'-13'0,"0"0"0,0 1 0,1-1 0,1 1 0,0 0 0,7-18 0,-9 27 0,1 0 0,-1-1 0,1 1 0,0 0 0,0 0 0,1 0 0,-1 0 0,0 0 0,1 1 0,0-1 0,5-3 0,-6 5 0,0 0 0,0 0 0,0 0 0,0 0 0,0 1 0,0-1 0,0 1 0,0 0 0,0-1 0,1 1 0,-1 0 0,0 0 0,0 0 0,0 1 0,0-1 0,1 0 0,-1 1 0,0-1 0,0 1 0,0 0 0,3 1 0,0 1 0,-1 1 0,1-1 0,-1 0 0,0 1 0,0 0 0,0 0 0,0 0 0,-1 1 0,1-1 0,-1 1 0,-1 0 0,1 0 0,0 0 0,-1 0 0,3 10 0,1 6 0,0-1 0,4 39 0,-5 24 0,-5-101 0,0 0 0,1 0 0,1 0 0,0 0 0,1 1 0,7-19 0,-8 27 0,1 1 0,0 0 0,0-1 0,1 1 0,0 0 0,1 1 0,0-1 0,0 1 0,0 0 0,1 0 0,0 1 0,1-1 0,-1 1 0,11-6 0,-15 10 0,1 0 0,-1 1 0,1-1 0,-1 1 0,1 0 0,0 0 0,-1 0 0,1 0 0,0 0 0,0 1 0,0-1 0,-1 1 0,1 0 0,0-1 0,0 2 0,0-1 0,0 0 0,0 0 0,0 1 0,0 0 0,-1-1 0,1 1 0,0 0 0,-1 0 0,1 1 0,0-1 0,-1 1 0,1-1 0,-1 1 0,0 0 0,0 0 0,1 0 0,-1 0 0,0 0 0,-1 0 0,1 0 0,0 1 0,-1-1 0,1 1 0,1 5 0,3 4 0,0 2 0,-1-1 0,-1 0 0,0 1 0,-1 0 0,-1 0 0,1 16 0,-1 26 0,0-71 0,1 1 0,1 0 0,0-1 0,9-18 0,2-3 0,20-34 0,-32 65 0,0 0 0,0 0 0,0 0 0,1 1 0,0 0 0,5-5 0,-9 8 0,1 0 0,0 1 0,0-1 0,0 0 0,0 1 0,0-1 0,0 1 0,0-1 0,0 1 0,0-1 0,0 1 0,0 0 0,0-1 0,0 1 0,0 0 0,0 0 0,1 0 0,-1 0 0,0 0 0,0 0 0,0 0 0,0 0 0,0 1 0,0-1 0,0 0 0,0 1 0,0-1 0,0 0 0,0 1 0,0-1 0,0 1 0,0 0 0,0-1 0,0 1 0,0 0 0,0 0 0,1 1 0,2 4 0,1 1 0,-1-1 0,0 1 0,0 0 0,-1 1 0,0-1 0,0 1 0,2 12 0,10 67 0,-13-77 0,5 113 0,-2-24 0,-5-99 0,0 0 0,1 1 0,-1-1 0,0 1 0,0-1 0,0 0 0,0 1 0,1-1 0,-1 0 0,0 1 0,0-1 0,1 0 0,-1 1 0,0-1 0,1 0 0,-1 0 0,0 1 0,1-1 0,-1 0 0,0 0 0,1 0 0,-1 1 0,1-1 0,-1 0 0,0 0 0,1 0 0,-1 0 0,1 0 0,-1 0 0,0 0 0,1 0 0,-1 0 0,1 0 0,-1 0 0,0 0 0,1 0 0,-1 0 0,1 0 0,-1-1 0,0 1 0,1 0 0,-1 0 0,0 0 0,1 0 0,-1-1 0,0 1 0,1 0 0,-1-1 0,0 1 0,1-1 0,27-17 0,-19 11 0,6-1 8,0 0 0,1 1 0,0 1 0,0 1 0,1 0 0,-1 1 0,1 1 0,26-3 0,19 3-264,62 5-1,-65 0-667,-21-2-5902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4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157 265 24575,'23'-11'0,"-10"6"0,-1-1 0,22-14 0,-31 18 0,-1 0 0,1 1 0,-1-1 0,0 0 0,0 0 0,0 0 0,0-1 0,0 1 0,-1 0 0,1-1 0,-1 1 0,1-1 0,-1 0 0,0 1 0,0-1 0,0 0 0,0 0 0,-1 0 0,1-3 0,-1 4 0,0 0 0,-1-1 0,1 1 0,-1 0 0,1-1 0,-1 1 0,0 0 0,0 0 0,0 0 0,0-1 0,-1 1 0,1 0 0,0 1 0,-1-1 0,0 0 0,1 0 0,-1 1 0,0-1 0,0 1 0,0-1 0,0 1 0,0 0 0,0-1 0,0 1 0,0 0 0,-5-1 0,-3-1 0,0-1 0,0 2 0,-1-1 0,-17-1 0,20 4 0,0 0 0,-1 0 0,1 1 0,-1 0 0,1 0 0,0 1 0,0 0 0,0 0 0,0 1 0,0 0 0,0 1 0,1-1 0,-12 8 0,16-9 0,1 0 0,-1 0 0,0 1 0,1-1 0,0 1 0,-1-1 0,1 1 0,0 0 0,0-1 0,0 1 0,1 0 0,-1 0 0,1 0 0,0 1 0,-1-1 0,1 0 0,1 0 0,-1 1 0,0-1 0,1 1 0,0-1 0,0 0 0,0 1 0,0-1 0,0 1 0,1-1 0,0 0 0,-1 1 0,1-1 0,0 0 0,1 0 0,-1 1 0,0-1 0,1 0 0,2 3 0,1 1 0,-1-1 0,1 0 0,1 0 0,-1-1 0,1 1 0,0-1 0,0 0 0,0-1 0,1 1 0,-1-1 0,1 0 0,0-1 0,14 5 0,-5-3 0,-1 0 0,1-2 0,0 0 0,0 0 0,27-1 0,-39-1 0,-1-1 0,0 0 0,1 0 0,-1-1 0,1 1 0,-1-1 0,0 1 0,1-1 0,-1 0 0,0 0 0,0-1 0,0 1 0,1-1 0,-2 0 0,1 1 0,0-1 0,0 0 0,0-1 0,-1 1 0,0 0 0,1-1 0,-1 0 0,0 1 0,3-6 0,-2 2 0,-1 0 0,0-1 0,-1 1 0,1 0 0,-1 0 0,0-1 0,-1 1 0,1-1 0,-1 1 0,-1-1 0,1 1 0,-3-9 0,3 13 0,-1-1 0,1 0 0,-1 0 0,0 1 0,0-1 0,0 0 0,0 1 0,-4-5 0,5 6 0,0 1 0,0 0 0,0 0 0,-1-1 0,1 1 0,0 0 0,0 0 0,0 0 0,0 0 0,-1-1 0,1 1 0,0 0 0,0 0 0,-1 0 0,1 0 0,0 0 0,0 0 0,-1 0 0,1 0 0,0 0 0,0 0 0,-1-1 0,1 1 0,0 0 0,0 0 0,-1 1 0,1-1 0,0 0 0,0 0 0,-1 0 0,1 0 0,0 0 0,-1 0 0,-6 15 0,5-7 0,1-1 0,0 0 0,0 1 0,1-1 0,0 1 0,0-1 0,1 0 0,0 1 0,0-1 0,1 0 0,0 0 0,0 1 0,1-1 0,0-1 0,0 1 0,0 0 0,1-1 0,0 0 0,0 0 0,1 0 0,0 0 0,0-1 0,0 1 0,1-1 0,-1-1 0,9 6 0,-7-4 0,1-1 0,1-1 0,-1 1 0,0-1 0,1-1 0,0 1 0,0-2 0,0 1 0,0-1 0,1 0 0,-1-1 0,0 0 0,1-1 0,-1 0 0,1 0 0,-1-1 0,0 0 0,1-1 0,-1 0 0,15-5 0,-18 4 0,-1 0 0,1-1 0,-1 1 0,0-1 0,0 0 0,0 0 0,0-1 0,-1 1 0,1-1 0,-1 0 0,-1-1 0,1 1 0,-1 0 0,0-1 0,0 0 0,0 0 0,-1 0 0,0 0 0,0 0 0,0 0 0,0-8 0,2-11 0,-2-1 0,0 1 0,-2 0 0,-2-26 0,1 34 0,-1 1 0,-7-33 0,8 46 0,0-1 0,0 1 0,0 0 0,0-1 0,-1 1 0,1 0 0,-1 0 0,0 0 0,0 0 0,0 0 0,0 0 0,0 1 0,-1-1 0,1 1 0,-1 0 0,0-1 0,0 1 0,1 0 0,-1 1 0,-6-4 0,8 5 0,-1 0 0,1-1 0,-1 1 0,1 0 0,-1 0 0,1-1 0,-1 1 0,1 0 0,-1 1 0,1-1 0,-1 0 0,1 0 0,0 1 0,-1-1 0,1 0 0,-1 1 0,1 0 0,0-1 0,-1 1 0,1 0 0,0-1 0,0 1 0,0 0 0,-1 0 0,1 0 0,0 0 0,0 0 0,0 1 0,1-1 0,-1 0 0,0 0 0,0 1 0,1-1 0,-1 0 0,0 1 0,1-1 0,-1 0 0,1 1 0,0-1 0,0 1 0,-1 1 0,1 0 0,-1 1 0,1-1 0,-1 1 0,1-1 0,0 1 0,0-1 0,1 0 0,-1 1 0,1-1 0,0 1 0,-1-1 0,2 0 0,-1 1 0,0-1 0,1 0 0,-1 0 0,3 3 0,0-2 0,0 0 0,0-1 0,0 1 0,1-1 0,-1 0 0,1 0 0,0-1 0,0 0 0,0 1 0,0-1 0,0-1 0,1 1 0,-1-1 0,0 0 0,10 0 0,-1 0 0,0-1 0,1 0 0,-1-2 0,25-4 0,-36 5 0,-1 1 0,0 0 0,1 0 0,-1 0 0,1 0 0,-1 0 0,0 1 0,1-1 0,-1 1 0,0-1 0,0 1 0,1 0 0,-1 0 0,0 0 0,0 0 0,0 0 0,0 0 0,0 1 0,0-1 0,0 1 0,-1-1 0,4 5 0,3 3 0,-1 2 0,0-1 0,9 17 0,-12-17 0,2-1 0,-1 0 0,12 13 0,-11-16 0,1 0 0,0 0 0,0 0 0,1-1 0,-1-1 0,1 1 0,0-1 0,0-1 0,0 1 0,1-1 0,0-1 0,-1 1 0,1-2 0,0 1 0,13 0 0,-17-2 0,1 0 0,-1-1 0,1 1 0,-1-1 0,0 0 0,1 0 0,-1-1 0,0 0 0,0 0 0,0 0 0,0 0 0,0-1 0,0 0 0,-1 0 0,1 0 0,-1 0 0,0-1 0,0 0 0,0 0 0,-1 0 0,1 0 0,-1-1 0,0 1 0,0-1 0,0 0 0,2-6 0,0-1 0,-1-1 0,0 1 0,4-26 0,-7 32 0,0-1 0,0 0 0,-1 0 0,0 0 0,0 0 0,-1 0 0,0 0 0,0 0 0,-3-7 0,4 13 0,0-1 0,-1 0 0,1 1 0,-1-1 0,1 1 0,-1 0 0,0-1 0,1 1 0,-1-1 0,0 1 0,0 0 0,0 0 0,0-1 0,0 1 0,0 0 0,0 0 0,-1 0 0,1 0 0,0 0 0,-1 1 0,1-1 0,0 0 0,-1 1 0,1-1 0,-1 0 0,1 1 0,-1 0 0,1-1 0,-1 1 0,0 0 0,1 0 0,-1 0 0,1 0 0,-1 0 0,1 0 0,-1 0 0,0 1 0,1-1 0,-1 1 0,1-1 0,-1 1 0,1-1 0,0 1 0,-3 1 0,-1 1 0,0 1 0,1-1 0,0 0 0,0 1 0,0 0 0,0 0 0,0 1 0,1-1 0,0 0 0,0 1 0,-3 7 0,3-4 0,0 0 0,1-1 0,0 1 0,0 0 0,1 1 0,0-1 0,1 0 0,0 0 0,0 0 0,0 1 0,1-1 0,1 0 0,-1 0 0,1 0 0,1 0 0,-1-1 0,1 1 0,1 0 0,-1-1 0,1 0 0,1 0 0,-1 0 0,1 0 0,0-1 0,1 0 0,-1 0 0,1 0 0,0-1 0,1 0 0,0 0 0,-1-1 0,1 1 0,1-1 0,-1-1 0,1 0 0,-1 0 0,1 0 0,0-1 0,0 0 0,0 0 0,0-1 0,0 0 0,16-1 0,-21 0-54,-1 0-1,1 0 0,-1-1 1,1 1-1,-1-1 1,0 1-1,1-1 0,-1 0 1,0 0-1,1 0 1,-1 0-1,0 0 0,0-1 1,0 1-1,0-1 0,0 1 1,0-1-1,-1 0 1,1 1-1,0-1 0,-1 0 1,0 0-1,1 0 1,1-4-1,3-12-6771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8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95 279 24575,'1'-8'0,"-1"0"0,1 1 0,1-1 0,-1 1 0,2-1 0,-1 1 0,1 0 0,-1 0 0,2 0 0,-1 0 0,8-9 0,10-23 0,-16 28 0,-1-1 0,0 1 0,-1-1 0,4-22 0,-7 30 0,1 0 0,-1 0 0,0 1 0,0-1 0,-1 0 0,1 0 0,-1 1 0,0-1 0,-1-4 0,2 7 0,-1 0 0,0-1 0,1 1 0,-1 0 0,0 0 0,0 0 0,0 0 0,0 0 0,0 0 0,0 0 0,0 0 0,0 0 0,0 0 0,0 0 0,-1 1 0,1-1 0,0 1 0,0-1 0,-1 1 0,1-1 0,0 1 0,-1-1 0,1 1 0,-2 0 0,-2 0 0,1 0 0,0 1 0,-1 0 0,1-1 0,0 1 0,-1 1 0,1-1 0,0 1 0,0 0 0,0 0 0,0 0 0,1 0 0,-1 0 0,1 1 0,-1 0 0,1 0 0,0 0 0,0 0 0,0 0 0,-5 8 0,1-2 0,1 1 0,-1 0 0,2 1 0,0-1 0,0 1 0,-6 20 0,9-20 0,-1-1 0,2 1 0,-1 0 0,2-1 0,-1 1 0,2 0 0,-1 0 0,1-1 0,1 1 0,0 0 0,1-1 0,0 0 0,0 1 0,1-1 0,0 0 0,1-1 0,0 1 0,1-1 0,8 11 0,-4-8 0,0-1 0,0 0 0,1-1 0,1 0 0,0 0 0,0-2 0,1 1 0,0-2 0,1 1 0,-1-2 0,1 0 0,1-1 0,17 5 0,-19-6 0,1-1 0,0-1 0,-1 0 0,1 0 0,0-2 0,14 0 0,-24 0 0,-1-1 0,1 1 0,0-1 0,-1 0 0,1 0 0,-1 0 0,1-1 0,-1 1 0,1-1 0,-1 0 0,0 0 0,0 0 0,0 0 0,0 0 0,0-1 0,-1 1 0,1-1 0,-1 0 0,1 0 0,-1 0 0,0 0 0,0 0 0,0 0 0,-1-1 0,1 1 0,-1-1 0,1-3 0,2-6 0,-1 0 0,-1-1 0,0 1 0,-1-1 0,0 1 0,-1-1 0,-1 1 0,0-1 0,-1 1 0,-5-21 0,7 32 0,-1 0 0,1 0 0,-1 1 0,0-1 0,0 0 0,0 1 0,0-1 0,0 1 0,0-1 0,0 1 0,0-1 0,-1 1 0,1 0 0,-1 0 0,1 0 0,-1-1 0,1 1 0,-1 1 0,1-1 0,-1 0 0,0 0 0,1 1 0,-1-1 0,0 1 0,0-1 0,0 1 0,1 0 0,-1 0 0,0-1 0,0 2 0,0-1 0,0 0 0,-2 0 0,2 1 0,-1 0 0,0 0 0,0 0 0,1 1 0,-1-1 0,1 1 0,-1-1 0,1 1 0,0 0 0,0 0 0,-1 0 0,1 0 0,1 0 0,-1 0 0,0 1 0,0-1 0,1 1 0,0-1 0,-1 1 0,-1 4 0,1 1 0,0 0 0,1 0 0,-1 0 0,2 1 0,-1-1 0,1 0 0,0 0 0,1 0 0,0 1 0,0-1 0,1 0 0,4 13 0,-5-18 0,0 1 0,1-1 0,-1 1 0,1-1 0,0 1 0,0-1 0,0 0 0,0 0 0,0 0 0,1 0 0,-1 0 0,1-1 0,0 1 0,0-1 0,0 1 0,0-1 0,0 0 0,1-1 0,-1 1 0,1 0 0,-1-1 0,1 0 0,-1 0 0,1 0 0,0 0 0,0 0 0,-1-1 0,1 0 0,5 0 0,-6 0 0,-1 0 0,1-1 0,-1 1 0,1-1 0,-1 1 0,1-1 0,-1 0 0,1 0 0,-1 0 0,0-1 0,0 1 0,1 0 0,-1-1 0,0 1 0,0-1 0,0 0 0,-1 0 0,1 0 0,0 0 0,-1 0 0,1 0 0,-1 0 0,0 0 0,0-1 0,0 1 0,0-1 0,0 1 0,0-1 0,0 1 0,-1-1 0,1 1 0,-1-1 0,0 1 0,0-1 0,0-3 0,0-2 0,-1 0 0,1 1 0,-1-1 0,-1 1 0,1 0 0,-1-1 0,-1 1 0,1 0 0,-1 0 0,-1 0 0,-3-7 0,4 10 0,0-1 0,-1 1 0,1-1 0,-1 1 0,0 0 0,0 1 0,0-1 0,0 1 0,-1-1 0,1 1 0,-1 0 0,0 1 0,0-1 0,0 1 0,0 0 0,-8-1 0,48 20 0,-11-10 0,0-1 0,37 5 0,-51-10 0,0 0 0,1 0 0,-1-1 0,0-1 0,0 0 0,0 0 0,0-1 0,0 0 0,10-4 0,-18 6 0,-1-1 0,1 0 0,0 0 0,0 1 0,-1-1 0,1-1 0,0 1 0,-1 0 0,1 0 0,-1 0 0,0-1 0,1 1 0,-1-1 0,0 1 0,0-1 0,0 0 0,0 1 0,0-1 0,0 0 0,-1 0 0,1 0 0,0-3 0,-6 10 0,-1 10 0,4-5 0,0 1 0,1 0 0,0-1 0,1 1 0,1 0 0,-1-1 0,4 18 0,-3-25 0,-1 1 0,1-1 0,0 0 0,0 0 0,0 1 0,0-1 0,1 0 0,-1 0 0,1 0 0,-1 0 0,1-1 0,0 1 0,1 0 0,-1-1 0,0 1 0,1-1 0,-1 0 0,1 0 0,-1 0 0,1 0 0,0 0 0,0-1 0,0 1 0,0-1 0,0 0 0,1 0 0,-1 0 0,4 1 0,-4-2 0,0 0 0,-1-1 0,1 1 0,0 0 0,0-1 0,0 0 0,0 0 0,0 0 0,-1 0 0,1 0 0,0 0 0,-1-1 0,1 1 0,-1-1 0,1 0 0,-1 1 0,0-1 0,0-1 0,0 1 0,0 0 0,0 0 0,0-1 0,-1 1 0,1-1 0,2-4 0,3-8 0,-1-1 0,0 1 0,6-24 0,-6 17 0,-3 21 0,1 11 0,5 26 0,5 13 0,-12-44 0,0-1 0,0 0 0,1 1 0,-1-1 0,1 0 0,0-1 0,1 1 0,-1 0 0,1-1 0,-1 0 0,1 0 0,0 0 0,0 0 0,8 3 0,-9-4 0,0-1 0,0 0 0,0 0 0,0 0 0,0-1 0,0 1 0,0-1 0,1 0 0,-1 0 0,0 0 0,0 0 0,0 0 0,0-1 0,1 1 0,-1-1 0,0 0 0,0 0 0,0 0 0,0 0 0,0-1 0,-1 1 0,1-1 0,4-3 0,3-4 0,0 0 0,0-1 0,-1 0 0,0-1 0,-1 0 0,-1-1 0,8-13 0,0-4 0,21-58 0,-29 66 0,0-1 0,-1 0 0,-1 0 0,-2 0 0,3-44 0,-8 59 0,-2 7 0,-5 13 0,3 2 0,0 1 0,1 0 0,0 0 0,1 1 0,-2 24 0,-2 90 0,7-102 0,0 0 0,-1-4 0,1 0 0,1 0 0,1 0 0,1-1 0,7 31 0,-3-46 0,-2-16 0,1-18 0,-3-29 0,-3 35 0,2 0 0,0 0 0,1 1 0,6-22 0,-7 36 0,0-1 0,1 1 0,-1 0 0,1 0 0,0-1 0,0 1 0,1 0 0,-1 1 0,1-1 0,0 0 0,0 1 0,0 0 0,1-1 0,-1 1 0,1 0 0,0 1 0,0-1 0,0 1 0,0 0 0,0 0 0,8-3 0,3 1 0,1 0 0,0 2 0,-1-1 0,31 1 0,67 7 0,-59-1 0,-72-5 0,0 1 0,0 0 0,0 2 0,0 0 0,-25 6 0,38-7 0,1 0 0,-1 1 0,0 0 0,1-1 0,-1 1 0,1 1 0,0-1 0,-1 1 0,1 0 0,0 0 0,1 0 0,-1 0 0,1 0 0,-1 1 0,1 0 0,0 0 0,0 0 0,0 0 0,1 0 0,0 1 0,0-1 0,0 1 0,0-1 0,0 1 0,1 0 0,0-1 0,0 1 0,0 8 0,1-10 0,0 1 0,1-1 0,-1 1 0,1-1 0,-1 0 0,1 1 0,1-1 0,-1 0 0,0 0 0,1 0 0,-1 1 0,1-2 0,0 1 0,0 0 0,0 0 0,0-1 0,1 1 0,-1-1 0,1 1 0,-1-1 0,1 0 0,0 0 0,0 0 0,0-1 0,0 1 0,0-1 0,0 1 0,5 0 0,5 2 0,0 0 0,0-1 0,1 0 0,-1-1 0,27 0 0,-33-1 0,1-1 0,-1-1 0,0 0 0,1 0 0,-1 0 0,0-1 0,0 0 0,1 0 0,-1-1 0,-1 0 0,1 0 0,10-6 0,-13 5 0,0 1 0,0-1 0,0 0 0,0 0 0,0-1 0,-1 1 0,0-1 0,0 0 0,0 0 0,-1 0 0,1 0 0,-1 0 0,0 0 0,-1-1 0,1 1 0,-1-1 0,0-5 0,1 0 0,-2 0 0,0 0 0,0-1 0,-3-19 0,2 28 0,1 1 0,-1 0 0,0-1 0,1 1 0,-1 0 0,0 0 0,0 0 0,0-1 0,-1 1 0,1 0 0,0 0 0,-4-3 0,4 5 0,0-1 0,0 0 0,0 1 0,0-1 0,0 1 0,0 0 0,-1-1 0,1 1 0,0 0 0,0 0 0,0-1 0,-1 1 0,1 0 0,0 0 0,0 0 0,0 1 0,-1-1 0,1 0 0,0 0 0,0 1 0,0-1 0,0 0 0,0 1 0,-1 0 0,1-1 0,0 1 0,-1 0 0,0 1 0,-1 0 0,1 0 0,-1 1 0,1-1 0,0 1 0,0-1 0,0 1 0,0 0 0,1 0 0,-1-1 0,1 1 0,-1 0 0,1 0 0,0 1 0,0-1 0,1 0 0,-1 0 0,1 0 0,-1 6 0,0-1 0,1 1 0,0 0 0,1-1 0,-1 1 0,2-1 0,2 13 0,-1-15 0,-1 0 0,2 0 0,-1-1 0,0 1 0,1-1 0,0 0 0,0 0 0,1 0 0,-1 0 0,1-1 0,0 0 0,1 0 0,-1 0 0,0-1 0,1 0 0,0 0 0,0 0 0,0 0 0,0-1 0,0 0 0,7 1 0,-7-2 0,0 1 0,-1-1 0,1 0 0,0 0 0,0-1 0,0 0 0,0 0 0,0 0 0,0-1 0,-1 0 0,1 0 0,0 0 0,0-1 0,-1 0 0,1 0 0,-1 0 0,1-1 0,-1 1 0,0-1 0,0-1 0,0 1 0,-1-1 0,7-6 0,-3 0 0,-1-1 0,-1 1 0,0-1 0,0 0 0,-1-1 0,5-16 0,-7 20 0,-1 0 0,0 0 0,-1 1 0,0-1 0,0 0 0,0 0 0,-1 0 0,0 0 0,-1 0 0,0 0 0,-2-9 0,3 16 0,0 0 0,0 0 0,0 0 0,-1 0 0,1 0 0,0 0 0,-1 0 0,1 0 0,0 1 0,-1-1 0,1 0 0,-1 0 0,0 0 0,1 0 0,-1 1 0,0-1 0,1 0 0,-1 1 0,0-1 0,0 0 0,1 1 0,-1-1 0,0 1 0,0 0 0,0-1 0,0 1 0,0-1 0,0 1 0,0 0 0,0 0 0,-1 0 0,1 0 0,0 1 0,-1-1 0,1 1 0,0 0 0,0 0 0,0-1 0,0 1 0,0 0 0,0 0 0,0 0 0,0 0 0,0 1 0,0-1 0,0 0 0,1 0 0,-1 0 0,1 1 0,-1-1 0,1 0 0,-1 1 0,1-1 0,-1 2 0,-2 9 14,0 1-1,1-1 0,0 1 0,1-1 1,0 1-1,1 0 0,1-1 1,2 15-1,-2-22-78,-1 1 1,2-1-1,-1-1 1,0 1-1,1 0 1,0 0-1,0 0 0,1-1 1,-1 1-1,1-1 1,0 0-1,0 0 1,0 0-1,1 0 0,0 0 1,-1-1-1,1 0 1,0 0-1,1 0 1,-1 0-1,0 0 1,8 2-1,11 2-6761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24575,'-8'36'0,"-4"21"0,5 8 0,4-5-8191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9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2 434 24575,'-2'-41'0,"2"42"0,2 21 0,-1-15 0,1 0 0,-1 0 0,1 0 0,0 0 0,1 0 0,-1-1 0,1 1 0,1-1 0,-1 0 0,1 0 0,8 10 0,-10-14 0,-1-1 0,1 1 0,-1 0 0,1-1 0,0 1 0,0-1 0,0 0 0,0 0 0,0 1 0,0-1 0,0 0 0,0-1 0,0 1 0,0 0 0,1-1 0,-1 1 0,0-1 0,0 0 0,1 1 0,-1-1 0,0 0 0,1 0 0,-1-1 0,0 1 0,0 0 0,1-1 0,-1 0 0,0 1 0,0-1 0,0 0 0,0 0 0,0 0 0,0 0 0,0-1 0,0 1 0,0 0 0,0-1 0,-1 1 0,3-4 0,2-1 0,-1-1 0,0 1 0,-1-1 0,1 0 0,-1-1 0,-1 1 0,1-1 0,-1 1 0,-1-1 0,1 0 0,1-15 0,-2 12 0,1 0 0,0 0 0,1 1 0,0 0 0,7-14 0,-11 24 0,0 0 0,0 0 0,0 0 0,0-1 0,1 1 0,-1 0 0,0 0 0,0 0 0,0 0 0,0-1 0,0 1 0,1 0 0,-1 0 0,0 0 0,0 0 0,0 0 0,0 0 0,1-1 0,-1 1 0,0 0 0,0 0 0,0 0 0,1 0 0,-1 0 0,0 0 0,0 0 0,1 0 0,-1 0 0,0 0 0,0 0 0,0 0 0,1 0 0,-1 0 0,0 0 0,0 0 0,0 0 0,1 0 0,-1 1 0,0-1 0,0 0 0,0 0 0,1 0 0,-1 0 0,0 0 0,0 0 0,0 1 0,0-1 0,0 0 0,1 0 0,-1 0 0,0 0 0,0 1 0,0-1 0,0 0 0,0 0 0,0 0 0,0 1 0,0-1 0,0 0 0,0 0 0,1 1 0,5 16 0,-6-15 0,8 27 0,-3-9 0,1 0 0,0 0 0,14 26 0,-19-42 0,1-1 0,0 0 0,-1 0 0,1 0 0,0 0 0,0 0 0,1-1 0,-1 1 0,0 0 0,1-1 0,0 0 0,0 0 0,-1 0 0,1 0 0,0 0 0,1 0 0,-1-1 0,0 1 0,0-1 0,1 0 0,-1 0 0,1 0 0,-1-1 0,0 1 0,1-1 0,6 0 0,-7-1 0,0 0 0,1 0 0,-1 0 0,0-1 0,0 1 0,0-1 0,0 0 0,0 0 0,0 0 0,0 0 0,-1-1 0,1 1 0,-1-1 0,1 1 0,-1-1 0,0 0 0,0 0 0,0 0 0,-1 0 0,1-1 0,-1 1 0,2-5 0,1-4 0,0 0 0,-1 0 0,0-1 0,-1 1 0,1-13 0,-3 22 0,0 0 0,-1-1 0,1 1 0,-1 0 0,1 0 0,-1 0 0,0 0 0,0 0 0,0 0 0,-1 0 0,1 1 0,-1-1 0,1 0 0,-1 1 0,0-1 0,0 1 0,-3-3 0,5 4 0,-1 1 0,0-1 0,0 0 0,0 1 0,0-1 0,0 1 0,0-1 0,0 1 0,0-1 0,0 1 0,0 0 0,0-1 0,0 1 0,0 0 0,0 0 0,0 0 0,0 0 0,0 0 0,0 0 0,-2 0 0,2 1 0,-1-1 0,1 1 0,0 0 0,-1 0 0,1 0 0,0 0 0,-1 0 0,1 0 0,0 0 0,0 0 0,0 0 0,0 1 0,0-1 0,0 0 0,1 1 0,-1-1 0,0 0 0,0 3 0,-1-1 0,0 1 0,1 0 0,0-1 0,-1 1 0,1 0 0,1 0 0,-1 0 0,0 0 0,1 0 0,0 0 0,0 0 0,0 0 0,0 0 0,1-1 0,0 1 0,0 0 0,0 0 0,2 4 0,-1-3 0,1 0 0,0-1 0,0 1 0,0-1 0,1 0 0,-1 0 0,1 0 0,0 0 0,1-1 0,-1 1 0,9 4 0,3 0 0,0 0 0,0-1 0,1-1 0,0-1 0,0 0 0,35 5 0,110 2 0,-138-12 0,0-1 0,0-1 0,0-1 0,40-11 0,-57 11 0,0 0 0,0 0 0,0-1 0,0 0 0,-1 0 0,0 0 0,0-1 0,0 0 0,0 0 0,-1-1 0,1 0 0,-1 0 0,7-12 0,-10 15 0,0 0 0,0 0 0,0 0 0,-1 0 0,0-1 0,1 1 0,-1 0 0,-1-1 0,1 1 0,0-1 0,-1 1 0,1-1 0,-1 1 0,0-1 0,-1 1 0,1-1 0,0 0 0,-1 1 0,0 0 0,0-1 0,0 1 0,0-1 0,-1 1 0,1 0 0,-1 0 0,0 0 0,0 0 0,0 0 0,0 0 0,0 1 0,0-1 0,-4-2 0,-1-1 0,-1 2 0,1-1 0,-1 1 0,0 0 0,0 0 0,0 1 0,0 0 0,-1 1 0,1 0 0,-15-2 0,10 3 0,0-1 0,-1 2 0,1 0 0,0 0 0,0 1 0,-20 4 0,28-3 0,0 0 0,0 0 0,0 0 0,0 0 0,1 1 0,-1 0 0,1 0 0,0 0 0,0 0 0,0 1 0,0 0 0,1-1 0,-1 1 0,1 1 0,0-1 0,0 0 0,0 1 0,1 0 0,-4 7 0,5-9 0,0 0 0,1 0 0,-1 0 0,0 0 0,1 0 0,-1 0 0,1 0 0,0 0 0,0 0 0,0 0 0,1 0 0,-1 0 0,1-1 0,-1 1 0,1 0 0,0 0 0,0 0 0,1 0 0,-1-1 0,0 1 0,1 0 0,0-1 0,-1 1 0,1-1 0,0 0 0,0 0 0,0 0 0,1 0 0,-1 0 0,0 0 0,1 0 0,-1-1 0,1 1 0,0-1 0,2 1 0,3 2 0,-1-1 0,1-1 0,0 1 0,0-1 0,-1-1 0,1 1 0,0-2 0,0 1 0,1-1 0,-1 0 0,0 0 0,0-1 0,0 0 0,0-1 0,11-3 0,-13 3 0,0-1 0,0 0 0,0 0 0,0 0 0,0-1 0,-1 0 0,0 0 0,0 0 0,0-1 0,0 1 0,-1-1 0,0 0 0,0-1 0,0 1 0,0-1 0,-1 1 0,0-1 0,0 0 0,2-9 0,2-8 0,-2-1 0,0 1 0,-2-2 0,2-40 0,-12-99 0,6 160 0,1-1 0,0 0 0,-1 0 0,1 1 0,-1-1 0,0 0 0,-1 0 0,1 1 0,-5-10 0,3 15 0,1 7 0,1 11 0,37 202 0,-5-49 0,-24-115-682,-3 99-1,-9-62-6143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24575,'0'-4'0,"0"3"0,0 5 0,0 8 0,0 9 0,0 7 0,0 7 0,0 6 0,0 1 0,4-2 0,2-3 0,4-9 0,5-9 0,0-11 0,-2-8-8191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0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24575,'18'-31'0,"5"-15"0,0-4 0,-5 12 0,-5 20 0,-5 22 0,-3 20 0,-4 14 0,4 10 0,0-3-8191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9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24575,'5'0'0,"9"0"0,8 0 0,9-4 0,8-3 0,6 2 0,4-5 0,-6 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1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24575,'54'26'0,"-29"-15"0,-1 1 0,38 24 0,-55-30 0,1 0 0,-1 0 0,0 1 0,0 0 0,-1 0 0,0 0 0,0 1 0,0 0 0,-1 1 0,-1-1 0,5 12 0,-8-19 0,2 7 0,0 1 0,1-1 0,0-1 0,1 1 0,8 11 0,-12-17 0,0-1 0,1 0 0,-1 0 0,0 1 0,1-1 0,-1 0 0,1 0 0,-1 0 0,1 0 0,0-1 0,-1 1 0,1 0 0,0-1 0,0 1 0,0-1 0,-1 1 0,1-1 0,0 0 0,0 0 0,0 0 0,-1 0 0,1 0 0,0 0 0,0-1 0,0 1 0,0 0 0,-1-1 0,1 0 0,0 1 0,-1-1 0,1 0 0,0 0 0,-1 0 0,2-1 0,6-5 0,-1 0 0,0 0 0,0-1 0,-1-1 0,0 1 0,0-1 0,-1 0 0,0 0 0,6-15 0,-4 10 0,1-1 0,16-20 0,-25 34 0,1 0 0,0 0 0,-1 0 0,1 0 0,0 0 0,-1 1 0,1-1 0,0 0 0,0 0 0,0 1 0,0-1 0,-1 0 0,1 1 0,0-1 0,0 1 0,0-1 0,0 1 0,1-1 0,-1 1 0,0 0 0,0 0 0,0-1 0,0 1 0,0 0 0,0 0 0,0 0 0,1 0 0,-1 0 0,0 1 0,0-1 0,0 0 0,0 0 0,0 1 0,0-1 0,0 1 0,0-1 0,0 1 0,0-1 0,0 1 0,0 0 0,0-1 0,0 1 0,-1 0 0,1 0 0,0-1 0,0 1 0,-1 0 0,1 0 0,0 0 0,-1 0 0,1 2 0,4 6 0,-1 0 0,0 1 0,-1-1 0,4 15 0,-6-20 0,16 77-1365,-12-47-5461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1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1 308 24575,'8'1'0,"0"0"0,0 1 0,0-1 0,0 2 0,0-1 0,0 1 0,0 0 0,-1 1 0,1-1 0,-1 2 0,0-1 0,0 1 0,-1 0 0,7 6 0,11 12 0,0 1 0,20 28 0,-40-47 0,50 63 0,29 35 0,-81-101 0,0 0 0,-1 0 0,1 0 0,0 0 0,0 0 0,0-1 0,0 1 0,1-1 0,-1 0 0,0 1 0,0-1 0,1 0 0,-1 0 0,1-1 0,-1 1 0,1 0 0,3 0 0,-4-2 0,0 1 0,-1-1 0,1 1 0,0-1 0,-1 0 0,1 0 0,-1 0 0,1 0 0,-1 0 0,1 0 0,-1 0 0,0 0 0,1 0 0,-1-1 0,0 1 0,0-1 0,0 1 0,0-1 0,0 1 0,0-1 0,-1 1 0,1-1 0,0 0 0,-1 0 0,1 1 0,-1-3 0,8-26 0,-2-1 0,-1 0 0,2-51 0,-1 12 0,6-41 0,15-157 0,-26 265-60,-1 17 186,-1 28-1044,1-37 405,0 35-6313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2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46 24575,'0'-18'0,"0"-2"0,0 13 0,-4 15 0,-2 15 0,0 18 0,2 10 0,1 6 0,1 2 0,0 0 0,2-2 0,-5-5 0,4-12 0,10-17 0,5-13-8191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2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24575,'84'0'0,"161"-21"0,-241 20 0,-1 1 0,1-1 0,-1 0 0,1 0 0,-1 0 0,1-1 0,-1 1 0,0-1 0,1 0 0,-1 0 0,0 0 0,0 0 0,-1 0 0,1-1 0,0 1 0,-1-1 0,1 0 0,2-4 0,-4 5 0,0-1 0,0 0 0,0 0 0,0 0 0,0 0 0,-1 0 0,1 0 0,-1 0 0,0 0 0,0 0 0,0 0 0,-1-1 0,1 1 0,-1 0 0,1 0 0,-1 0 0,0 0 0,0 1 0,0-1 0,-1 0 0,-2-5 0,-3-3 0,-1 0 0,0 0 0,0 1 0,-1 0 0,-1 0 0,0 1 0,0 0 0,-17-11 0,26 20 0,0-1 0,0 0 0,1 0 0,-1 1 0,0-1 0,0 1 0,0-1 0,0 1 0,0-1 0,0 1 0,-1 0 0,1 0 0,0-1 0,0 1 0,0 0 0,0 0 0,0 0 0,0 0 0,0 0 0,0 0 0,-1 0 0,1 1 0,0-1 0,0 0 0,0 1 0,0-1 0,0 1 0,0-1 0,0 1 0,0-1 0,0 1 0,0-1 0,1 1 0,-1 0 0,0 0 0,0 0 0,0-1 0,1 1 0,-1 0 0,1 0 0,-1 0 0,0 0 0,1 0 0,0 0 0,-1 2 0,-1 2 0,0 0 0,1 1 0,0-1 0,0 1 0,1 0 0,-1-1 0,2 12 0,2 8 0,1 0 0,1-1 0,12 36 0,35 73 0,-30-79 0,-19-44-136,0-2-1,1 1 1,0 0-1,0-1 1,1 0-1,1 0 1,-1 0-1,1-1 0,10 11 1,3-5-6690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24575,'21'43'0,"47"122"0,-53-135 0,2 0 0,0 0 0,27 32 0,-41-57 0,1-1 0,0 1 0,0-1 0,1 0 0,-1 0 0,1 0 0,9 4 0,-13-7 0,0-1 0,0 1 0,0-1 0,1 1 0,-1-1 0,0 0 0,1 0 0,-1 1 0,0-1 0,0 0 0,1 0 0,-1-1 0,0 1 0,1 0 0,-1 0 0,0-1 0,1 1 0,-1 0 0,0-1 0,0 1 0,0-1 0,0 0 0,1 1 0,-1-1 0,0 0 0,0 0 0,0 0 0,0 1 0,0-1 0,-1 0 0,1 0 0,0-1 0,0 1 0,-1 0 0,1 0 0,0 0 0,-1 0 0,1-1 0,-1 1 0,1-2 0,6-20 0,0 0 0,-2 0 0,0-1 0,-2 0 0,1-45 0,-1 21 0,2-49 0,-5 58 0,2 0 0,15-75 0,-12 103 0,-1 18 0,-1 21 0,0 140-1365,-3-105-5461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24575,'10'-19'0,"0"1"0,17-24 0,-25 39 0,0-1 0,1 1 0,0-1 0,0 1 0,0 0 0,0 0 0,1 0 0,-1 1 0,1-1 0,-1 1 0,1 0 0,0 0 0,0 0 0,0 0 0,0 1 0,0-1 0,9 0 0,-11 2 0,-1 0 0,1 0 0,-1 0 0,1 1 0,-1-1 0,1 1 0,-1-1 0,1 1 0,-1 0 0,1 0 0,-1-1 0,0 1 0,1 0 0,-1 0 0,0 0 0,0 1 0,0-1 0,0 0 0,0 0 0,0 0 0,0 1 0,0-1 0,0 1 0,-1-1 0,1 0 0,0 1 0,-1-1 0,1 1 0,-1 0 0,0-1 0,0 1 0,1-1 0,-1 1 0,0 0 0,-1 1 0,2 6 0,-1 0 0,-1 0 0,1-1 0,-1 1 0,-3 11 0,-2-2 0,0 0 0,-2 0 0,0-1 0,0 0 0,-2 0 0,0-1 0,-1 0 0,0-1 0,-14 15 0,13-14 0,12-16 0,0 1 0,0-1 0,-1 0 0,1 0 0,0 1 0,0-1 0,0 0 0,0 1 0,0-1 0,0 0 0,0 0 0,0 1 0,0-1 0,0 0 0,0 1 0,0-1 0,0 0 0,0 1 0,1-1 0,-1 0 0,0 0 0,0 1 0,0-1 0,0 0 0,0 0 0,1 1 0,-1-1 0,0 0 0,0 0 0,1 1 0,1 0 0,1 0 0,0 0 0,0-1 0,0 1 0,0-1 0,0 0 0,0 1 0,0-1 0,4-1 0,197-14 0,-38 0 0,-94 12-1365,-9 2-5461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24575,'4'-5'0,"1"1"0,0 0 0,0 1 0,0-1 0,1 1 0,0 0 0,-1 0 0,1 1 0,0-1 0,7 0 0,6-2 0,38-2 0,-45 6 0,0 0 0,1-1 0,-1 0 0,0-1 0,0 0 0,-1-1 0,19-7 0,-29 10 0,1 0 0,-1 0 0,1 0 0,-1 0 0,1 0 0,-1 0 0,0-1 0,1 1 0,-1 0 0,0-1 0,0 1 0,0-1 0,0 1 0,0-1 0,0 0 0,-1 1 0,1-1 0,0 0 0,-1 0 0,1 1 0,-1-1 0,0 0 0,0-3 0,0 1 0,0 0 0,-1 0 0,0 0 0,0 0 0,0 0 0,-1 1 0,1-1 0,-1 0 0,0 1 0,-4-6 0,0-1 0,-2 1 0,1 0 0,-2 0 0,1 0 0,-1 1 0,-15-11 0,22 18 0,0 0 0,1 0 0,-1-1 0,0 1 0,0 1 0,0-1 0,0 0 0,0 0 0,0 1 0,0-1 0,0 1 0,0-1 0,0 1 0,0 0 0,0 0 0,0 0 0,0 0 0,0 0 0,0 1 0,0-1 0,0 1 0,-4 0 0,4 1 0,0-1 0,0 1 0,0 0 0,0 0 0,0 0 0,0 0 0,0 0 0,1 0 0,-1 0 0,1 1 0,0-1 0,-1 1 0,1-1 0,-1 6 0,-2 6 0,0 1 0,2 0 0,0 0 0,0 28 0,1-13 30,3 1 0,0 0 0,8 32 0,-8-53-144,0 1 0,1-1-1,0 0 1,1 0 0,0-1 0,1 1-1,0-1 1,0 0 0,1 0 0,0 0-1,0-1 1,12 12 0,9 0-6712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24575,'18'0'0,"14"4"0,3 2-8191</inkml:trace>
  <inkml:trace contextRef="#ctx0" brushRef="#br0" timeOffset="1">420 80 24575,'18'0'0,"15"0"0,1 0-8191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24575,'9'0'0,"12"0"0,7 0 0,-2 0-8191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 24575,'0'-1'0,"1"-1"0,-1 0 0,1 0 0,0 0 0,-1 0 0,1 1 0,0-1 0,0 0 0,0 1 0,0-1 0,0 1 0,1-1 0,-1 1 0,0 0 0,1-1 0,-1 1 0,1 0 0,0 0 0,-1 0 0,1 0 0,0 0 0,1 0 0,-1 1 0,0 0 0,-1 0 0,1 0 0,0 1 0,-1-1 0,1 1 0,-1-1 0,1 1 0,-1 0 0,1-1 0,-1 1 0,1 0 0,-1 0 0,0 0 0,1 0 0,-1 0 0,0 0 0,0 1 0,0-1 0,0 0 0,0 1 0,0-1 0,0 0 0,0 1 0,0-1 0,0 3 0,9 20 0,0 0 0,-2 0 0,-1 1 0,8 47 0,-3-13 0,-7-36 0,53 190 0,-57-209 0,0 0 0,1 0 0,-1 0 0,1-1 0,0 1 0,0-1 0,1 1 0,-1-1 0,1 0 0,-1 0 0,7 5 0,-8-7 0,-1-1 0,1 0 0,0 1 0,0-1 0,-1 0 0,1 1 0,0-1 0,0 0 0,0 0 0,-1 0 0,1 0 0,0 1 0,0-1 0,0 0 0,0-1 0,-1 1 0,1 0 0,0 0 0,0 0 0,0 0 0,-1-1 0,3 0 0,-2 0 0,1 0 0,0-1 0,0 1 0,0-1 0,-1 0 0,1 1 0,-1-1 0,1 0 0,-1 0 0,0 0 0,2-4 0,6-13 0,-1-1 0,-1 0 0,-1-1 0,4-22 0,10-90 0,-18 112 0,40-406 0,-39 394 0,-4 194 0,3-58 0,-3-26-1365,1-10-5461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5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24575,'25'-18'0,"1"1"0,33-17 0,-49 29 0,0 1 0,0 0 0,0 0 0,0 1 0,0 1 0,1-1 0,-1 1 0,1 1 0,19 0 0,-27 1 0,0 1 0,0-1 0,0 1 0,0 0 0,0 0 0,0 0 0,0 0 0,0 1 0,0-1 0,-1 1 0,1 0 0,-1-1 0,1 1 0,3 5 0,26 37 0,-28-37 0,-1-1 0,1 0 0,1 0 0,-1 0 0,1 0 0,0-1 0,1 0 0,8 7 0,-6-8 0,0 0 0,0 0 0,1-1 0,-1-1 0,1 0 0,0 0 0,0 0 0,13 0 0,15 3 0,-41-1 0,-1 0 0,1 0 0,-1-1 0,0 1 0,0-1 0,-6 3 0,-4 3 0,0 0 0,0 1 0,1 1 0,0 0 0,1 1 0,0 0 0,1 1 0,0 1 0,1 0 0,1 0 0,0 1 0,1 0 0,1 1 0,0 0 0,1 0 0,1 1 0,0 0 0,1 0 0,1 0 0,1 1 0,0-1 0,1 1 0,1 0 0,1 0 0,3 26 0,0-22 0,1-1 0,1 0 0,1 0 0,1-1 0,12 27 0,57 93 0,0-2 0,-68-118 0,0 0 0,-1 0 0,0 0 0,-2 1 0,3 28 0,-7-44 0,0 0 0,-1 0 0,0-1 0,0 1 0,-1 0 0,0 0 0,1 0 0,-1 0 0,-1 0 0,1 0 0,-1-1 0,0 1 0,0-1 0,0 1 0,-1-1 0,1 0 0,-4 5 0,0-4 0,0 1 0,0 0 0,0-1 0,-1 0 0,1-1 0,-1 0 0,0 0 0,-1 0 0,-12 4 0,-62 20-1365,59-21-5461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5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24575,'1'-2'0,"11"-47"0,-11 47 0,-1 0 0,1-1 0,0 1 0,0 0 0,0 0 0,0 0 0,0 0 0,1 1 0,-1-1 0,0 0 0,1 0 0,0 1 0,-1-1 0,1 1 0,0-1 0,0 1 0,-1 0 0,4-2 0,-4 3 0,0 0 0,0 0 0,0 0 0,-1 0 0,1 0 0,0 0 0,0 0 0,0 1 0,0-1 0,0 0 0,0 0 0,-1 1 0,1-1 0,0 1 0,0-1 0,0 1 0,-1-1 0,1 1 0,0-1 0,-1 1 0,1-1 0,0 1 0,-1 0 0,1 0 0,-1-1 0,1 1 0,-1 0 0,1 0 0,-1-1 0,0 1 0,1 0 0,-1 1 0,9 30 0,-5-8 0,-1 41 0,0-8 0,-3-57 0,0 1 0,0-1 0,0 1 0,-1-1 0,1 1 0,1-1 0,-1 0 0,0 1 0,0-1 0,0 1 0,0-1 0,0 1 0,0-1 0,0 1 0,1-1 0,-1 1 0,0-1 0,0 0 0,1 1 0,-1-1 0,0 1 0,1-1 0,-1 0 0,0 1 0,1-1 0,-1 0 0,0 1 0,1-1 0,-1 0 0,1 0 0,-1 0 0,1 1 0,13-10 0,12-27 0,-25 33 0,27-44 0,-12 19 0,23-32 0,-34 53 0,0 1 0,0 0 0,0 0 0,1 1 0,0-1 0,0 1 0,1 1 0,-1-1 0,1 1 0,9-4 0,-14 7 0,0 0 0,0 0 0,-1 1 0,1-1 0,0 1 0,0 0 0,0-1 0,0 1 0,0 0 0,-1 0 0,1 0 0,0 0 0,0 0 0,0 1 0,0-1 0,0 1 0,-1-1 0,1 1 0,0-1 0,0 1 0,-1 0 0,1 0 0,1 1 0,0 1 0,-1-1 0,1 1 0,-1-1 0,0 1 0,0 0 0,0 0 0,0 0 0,-1 0 0,1 1 0,-1-1 0,2 6 0,1 7 0,-1 1 0,0 1 0,0 31 0,-4-22 0,0 15 0,1-42 0,0 0 0,0 0 0,1 0 0,-1 0 0,0-1 0,0 1 0,0 0 0,0 0 0,0 0 0,0 0 0,0 0 0,0 0 0,0 0 0,0 0 0,0 0 0,1 0 0,-1 0 0,0 0 0,0 0 0,0 0 0,0 0 0,0 1 0,0-1 0,0 0 0,0 0 0,0 0 0,0 0 0,0 0 0,1 0 0,-1 0 0,0 0 0,0 0 0,0 0 0,0 0 0,0 0 0,0 0 0,0 0 0,0 0 0,0 0 0,0 0 0,0 1 0,0-1 0,0 0 0,0 0 0,0 0 0,0 0 0,0 0 0,0 0 0,0 0 0,7-23 0,0-3 0,19-47 0,-22 62 0,1 1 0,1 0 0,0 0 0,0 0 0,1 1 0,0 0 0,9-9 0,-14 17 0,-1-1 0,1 1 0,0-1 0,0 1 0,-1 0 0,1-1 0,0 1 0,1 0 0,-1 0 0,0 1 0,0-1 0,0 0 0,0 1 0,1-1 0,-1 1 0,0 0 0,0 0 0,1-1 0,-1 2 0,0-1 0,1 0 0,-1 0 0,0 1 0,0-1 0,1 1 0,-1 0 0,0 0 0,0 0 0,0 0 0,0 0 0,0 0 0,0 0 0,0 0 0,-1 1 0,1-1 0,0 1 0,2 3 0,5 5 0,0 0 0,-1 1 0,0 0 0,11 24 0,-9-17-170,-1 1-1,-1 1 0,-1-1 1,-1 1-1,0 1 0,-2-1 1,3 29-1,-6-34-6655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6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7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9 138 24575,'-9'-8'0,"17"2"0,21 1 0,180 13 0,-126-3 0,470 43 0,-513-43 0,-30-7 0,-26-5 0,10 5 0,-15-4 0,0-1 0,1-1 0,0-1 0,0 0 0,1-2 0,0 0 0,-25-20 0,12 0 0,20 18 0,-1 1 0,-19-14 0,38 31 0,-1 0 0,1 1 0,-1 0 0,5 7 0,5 5 0,-3-5 0,-1 1 0,-1 0 0,0 0 0,-1 1 0,9 18 0,-16-29 0,0 0 0,-1 0 0,1 0 0,-1 1 0,0-1 0,0 0 0,0 0 0,0 1 0,-1-1 0,0 0 0,0 1 0,0-1 0,0 1 0,-1-1 0,1 0 0,-1 1 0,0-1 0,-1 0 0,1 0 0,-1 0 0,1 0 0,-1 0 0,-1 0 0,1 0 0,-6 6 0,-3 0-170,-1-1-1,0 0 0,0 0 1,-1-2-1,0 1 0,0-2 1,-26 10-1,-6 0-6655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8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0 349 24575,'1'-2'0,"0"-1"0,-1 1 0,1-1 0,1 1 0,-1 0 0,0-1 0,0 1 0,1 0 0,0 0 0,-1 0 0,1 0 0,0 0 0,0 0 0,0 1 0,0-1 0,0 1 0,0-1 0,1 1 0,3-2 0,-4 2 0,0 1 0,0 0 0,0 0 0,0 0 0,0 0 0,0 0 0,0 0 0,0 0 0,0 1 0,0-1 0,0 1 0,0 0 0,-1-1 0,1 1 0,0 0 0,0 0 0,-1 0 0,1 0 0,0 0 0,-1 1 0,1-1 0,-1 0 0,0 1 0,1-1 0,-1 1 0,2 3 0,7 12 0,0 1 0,-2 0 0,0 0 0,-1 1 0,0 0 0,5 32 0,2 1 0,-6-22 0,5 13 0,22 54 0,-34-95 0,-1-1 0,1 0 0,-1 0 0,1 1 0,-1-1 0,1 0 0,0 0 0,0 0 0,0 1 0,-1-1 0,1 0 0,0 0 0,0 0 0,0-1 0,1 1 0,-1 0 0,0 0 0,0-1 0,0 1 0,1 0 0,1 0 0,-2-1 0,0 0 0,0-1 0,0 1 0,0 0 0,0-1 0,0 1 0,0-1 0,0 1 0,0-1 0,0 1 0,0-1 0,0 0 0,0 1 0,0-1 0,-1 0 0,1 0 0,0 0 0,-1 0 0,1 1 0,1-3 0,4-9 0,1 0 0,-2-1 0,7-19 0,-7 17 0,35-99 0,-4-2 0,31-185 0,-67 301 0,2-10 0,-1 0 0,1 0 0,-2 0 0,-1-19 0,1 28 0,0-1 0,0 1 0,0-1 0,-1 0 0,1 1 0,-1-1 0,1 1 0,-1-1 0,1 1 0,-1-1 0,0 1 0,0-1 0,0 1 0,0 0 0,0-1 0,0 1 0,0 0 0,0 0 0,0 0 0,-1 0 0,1 0 0,0 0 0,-1 0 0,1 0 0,-1 1 0,1-1 0,-1 0 0,1 1 0,-1 0 0,0-1 0,1 1 0,-1 0 0,1-1 0,-1 1 0,0 0 0,1 0 0,-1 1 0,-2-1 0,1 1 0,-1-1 0,0 1 0,0 0 0,1 0 0,-1 1 0,1-1 0,-1 1 0,1 0 0,-1 0 0,1 0 0,0 0 0,0 0 0,0 1 0,-3 3 0,1-1 0,0 1 0,1 0 0,-1 1 0,1-1 0,1 1 0,-1-1 0,-2 9 0,3-5 0,-1 1 0,1 0 0,0 0 0,1 0 0,1 0 0,0 1 0,0-1 0,1 0 0,2 21 0,0-25 8,0 0 0,1 0 0,0-1 0,0 1 0,0 0 0,1-1 0,-1 0 0,2 0 0,-1 0 0,1 0 0,-1-1 0,2 0 0,-1 0 0,8 6 0,4 1-379,0 0-1,1-2 1,33 16 0,-11-9-6455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24575,'0'-9'0,"0"1"0,0 12 0,0 13 0,0 14 0,0 9 0,0 7 0,5 5 0,1 2 0,0-3 0,-1-6 0,-2-7 0,-1-13 0,-1-21 0,0-19 0,-1-8-8191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9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24575,'0'5'0,"0"6"0,0 5 0,4 0 0,2-7 0,0-9 0,3-10 0,0-7 0,-6-1 0,-4 7 0,-1 10 0,0 10 0,0 11 0,4 8 0,3-1-8191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43 24575,'-2'-3'0,"0"0"0,0 0 0,0 0 0,0 1 0,-1-1 0,1 0 0,-1 1 0,1 0 0,-1 0 0,0-1 0,0 2 0,0-1 0,-1 0 0,1 1 0,0-1 0,-1 1 0,1 0 0,0 0 0,-1 0 0,0 1 0,1-1 0,-1 1 0,1 0 0,-1 0 0,1 0 0,-1 0 0,-4 1 0,-1 1 0,-1-1 0,0 2 0,1-1 0,-1 1 0,1 1 0,0 0 0,0 0 0,-14 9 0,7-1 0,0 1 0,1 1 0,0 0 0,1 1 0,0 1 0,1 0 0,1 1 0,1 0 0,-16 33 0,17-30 0,1 1 0,2 0 0,0 0 0,0 1 0,2 0 0,1 0 0,1 1 0,-1 39 0,5-56 0,-1 1 0,1-1 0,-1 1 0,2-1 0,-1 0 0,1 1 0,0-1 0,0 0 0,1 0 0,0 0 0,0-1 0,0 1 0,0-1 0,7 8 0,-5-8 0,1 1 0,1-1 0,-1 1 0,1-2 0,0 1 0,0-1 0,0 0 0,0 0 0,1-1 0,8 2 0,10 2 0,0-2 0,0 0 0,1-2 0,-1-1 0,51-3 0,-54 0 30,0-1 0,1-1 0,37-11 0,-48 10-216,0 0 1,0-1-1,-1 0 0,0-1 1,0-1-1,-1 0 1,19-15-1,-6 0-6640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24575,'22'-9'0,"21"-7"0,17-1 0,15 2 0,13 4 0,10 4 0,-13 3-8191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0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24575,'0'0'0,"1"-1"0,-1 1 0,1 0 0,-1-1 0,0 1 0,1 0 0,0-1 0,-1 1 0,1 0 0,-1 0 0,1-1 0,-1 1 0,1 0 0,-1 0 0,1 0 0,0 0 0,-1 0 0,1 0 0,-1 0 0,1 0 0,0 0 0,-1 0 0,1 0 0,-1 0 0,1 0 0,0 0 0,0 1 0,15 13 0,9 26 0,-23-36 0,126 291 0,0 0 0,-126-290 0,4 8 0,1-1 0,0 1 0,1-1 0,1-1 0,-1 1 0,14 11 0,-21-22 0,-1 0 0,1 0 0,0-1 0,0 1 0,-1-1 0,1 1 0,0 0 0,0-1 0,0 0 0,0 1 0,0-1 0,0 0 0,0 1 0,0-1 0,0 0 0,0 0 0,0 0 0,0 0 0,0 0 0,0 0 0,0 0 0,0 0 0,0 0 0,0 0 0,0 0 0,0-1 0,-1 1 0,1 0 0,0-1 0,0 1 0,0-1 0,0 1 0,0-1 0,-1 0 0,1 1 0,0-1 0,0 0 0,-1 1 0,1-1 0,0 0 0,-1 0 0,1 1 0,-1-1 0,1 0 0,-1 0 0,1 0 0,-1-1 0,4-7 0,0 0 0,-1-1 0,5-17 0,-6 19 0,154-519 0,-140 485 0,8-24 0,19-77 0,-48 183-1365,-1-17-5461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1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24575,'0'-18'0,"0"-1"0,0 11 0,5 11 0,1 15 0,4 13 0,0 10 0,-1 2 0,-3 3 0,-1-2 0,-3-4 0,-1-13 0,-1-11-8191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2T18:49:47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24575,'0'-5'0,"4"-1"0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1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 24575,'0'-1'0,"0"1"0,-1-1 0,1 1 0,-1-1 0,1 1 0,0 0 0,-1-1 0,1 1 0,-1 0 0,0 0 0,1-1 0,-1 1 0,1 0 0,-1 0 0,1 0 0,-1 0 0,1 0 0,-1-1 0,0 1 0,1 0 0,-1 0 0,1 0 0,-1 1 0,0-1 0,1 0 0,-1 0 0,1 0 0,-2 1 0,-12 13 0,-2 25 0,14-30 0,0 0 0,0 0 0,1 0 0,0 0 0,1 0 0,0 0 0,0 0 0,1 0 0,2 10 0,-3-18 0,0-1 0,1 1 0,-1 0 0,0 0 0,0-1 0,1 1 0,-1 0 0,1 0 0,-1-1 0,0 1 0,1 0 0,-1-1 0,1 1 0,0 0 0,-1-1 0,1 1 0,-1-1 0,2 2 0,9-6 0,-8 1 0,-1 1 0,0-1 0,-1 1 0,1-1 0,0 0 0,-1 0 0,0 0 0,2-3 0,1-8 0,0-1 0,2-27 0,-5 38 0,0 0 0,-1 0 0,0 0 0,0 0 0,0 1 0,-1-1 0,1 0 0,-1 0 0,0 0 0,0 0 0,0 1 0,-1-1 0,1 1 0,-1-1 0,0 1 0,-2-4 0,3 6 4,0 0-1,0 0 0,0 0 0,0 1 1,0-1-1,0 0 0,0 1 0,0-1 1,0 1-1,0-1 0,-1 1 1,1 0-1,0-1 0,0 1 0,0 0 1,-1 0-1,1 0 0,0 0 1,0 0-1,0 0 0,-1 0 0,1 0 1,0 0-1,0 1 0,-3 0 0,-25 16-1453,7 4-5376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1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82 24575,'-9'-21'0,"4"15"0,4 15 0,24 181 0,-6-56 0,-17-127 0,1 0 0,1 1 0,-1-1 0,1 0 0,6 14 0,-8-21 0,0 1 0,1 0 0,-1 0 0,0-1 0,1 1 0,-1 0 0,1-1 0,0 1 0,-1-1 0,1 1 0,-1-1 0,1 1 0,0-1 0,-1 1 0,1-1 0,0 1 0,0-1 0,-1 0 0,1 1 0,0-1 0,0 0 0,-1 0 0,3 0 0,-2 0 0,1 0 0,-1-1 0,1 1 0,0-1 0,-1 0 0,1 0 0,-1 0 0,0 1 0,1-1 0,-1 0 0,0-1 0,1 1 0,-1 0 0,0 0 0,0 0 0,2-3 0,9-14 0,0 0 0,-2-1 0,0-1 0,-1 1 0,9-29 0,-9 23 0,1 1 0,24-42 0,-33 65 0,-1 0 0,1 0 0,-1 1 0,0-1 0,1 0 0,-1 0 0,1 1 0,0-1 0,-1 1 0,1-1 0,0 1 0,-1-1 0,1 1 0,0-1 0,-1 1 0,1-1 0,0 1 0,0 0 0,0-1 0,-1 1 0,1 0 0,0 0 0,0 0 0,0 0 0,1 0 0,-1 0 0,1 0 0,-1 1 0,0 0 0,0-1 0,1 1 0,-1 0 0,0 0 0,0-1 0,0 1 0,0 0 0,0 0 0,0 0 0,0 0 0,1 3 0,4 6 0,0 1 0,-1 1 0,5 12 0,-3-8 0,2 5 0,-4-10 0,0 0 0,0 0 0,1-1 0,0 1 0,1-1 0,0-1 0,17 18 0,-23-26 0,0 0 0,0-1 0,-1 1 0,1 0 0,0-1 0,0 1 0,0-1 0,0 1 0,1-1 0,-1 0 0,0 1 0,0-1 0,0 0 0,0 0 0,0 0 0,0 0 0,0 0 0,1 0 0,-1 0 0,0 0 0,0 0 0,0 0 0,0-1 0,0 1 0,0 0 0,0-1 0,0 1 0,0-1 0,0 1 0,0-1 0,0 0 0,0 1 0,0-1 0,0 0 0,0 0 0,-1 1 0,1-1 0,0 0 0,-1 0 0,1 0 0,0-1 0,4-6 0,-1 1 0,0-1 0,-1 1 0,4-12 0,-6 16 0,6-19 0,0-1 0,-2 0 0,0 0 0,-2-1 0,0 1 0,-2-1 0,0 0 0,-2 0 0,0 1 0,-6-26 0,6 46 0,1 0 0,-1 0 0,0 1 0,0-1 0,0 0 0,-1 1 0,1-1 0,-1 1 0,1 0 0,-1-1 0,-3-2 0,4 5 0,1-1 0,0 1 0,0 0 0,-1 0 0,1-1 0,0 1 0,-1 0 0,1 0 0,0 0 0,0 0 0,-1 0 0,1 0 0,0 0 0,-1-1 0,1 1 0,-1 0 0,1 0 0,0 0 0,-1 0 0,1 0 0,0 1 0,-1-1 0,1 0 0,0 0 0,-1 0 0,1 0 0,0 0 0,-1 0 0,1 0 0,0 1 0,0-1 0,-1 0 0,0 1 0,0 1 0,0-1 0,1 0 0,-1 1 0,0-1 0,1 0 0,-1 1 0,1-1 0,-1 1 0,1-1 0,0 1 0,-1 1 0,1 26-1365,2 0-5461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102 180 24575,'-5'-5'0,"0"0"0,-1 1 0,1-1 0,-10-4 0,15 8 0,-1 1 0,0-1 0,0 1 0,0-1 0,1 1 0,-1-1 0,0 1 0,0 0 0,0-1 0,0 1 0,0 0 0,0 0 0,0 0 0,0 0 0,0-1 0,0 1 0,0 0 0,0 1 0,1-1 0,-1 0 0,0 0 0,0 0 0,0 1 0,0-1 0,0 0 0,0 1 0,0-1 0,1 1 0,-1-1 0,0 1 0,0-1 0,0 1 0,1-1 0,-1 1 0,0 0 0,1-1 0,-1 1 0,1 0 0,-1 0 0,1 0 0,-1-1 0,0 3 0,1-2 0,-1 1 0,1 0 0,0-1 0,-1 1 0,1 0 0,0 0 0,0-1 0,0 1 0,0 0 0,1-1 0,-1 1 0,0 0 0,1-1 0,-1 1 0,1 0 0,-1-1 0,1 1 0,0-1 0,0 1 0,0-1 0,0 0 0,0 1 0,0-1 0,0 0 0,0 1 0,0-1 0,1 0 0,-1 0 0,0 0 0,1 0 0,2 1 0,-2-1 0,-1 0 0,1 0 0,0-1 0,-1 1 0,1 0 0,0-1 0,0 1 0,-1-1 0,1 0 0,0 0 0,0 1 0,0-1 0,0-1 0,-1 1 0,1 0 0,0 0 0,0 0 0,-1-1 0,1 1 0,0-1 0,0 0 0,-1 1 0,1-1 0,-1 0 0,1 0 0,0 0 0,-1 0 0,0 0 0,1-1 0,1-1 0,1-3 0,-1-1 0,0 1 0,0-1 0,0 1 0,-1-1 0,0 0 0,-1 0 0,1 1 0,-1-1 0,-1 0 0,1-1 0,-1 1 0,-1 0 0,1 0 0,-1 0 0,0 0 0,-1 0 0,1 1 0,-1-1 0,-1 0 0,1 1 0,-1-1 0,-1 1 0,1 0 0,-5-7 0,6 12 0,1-1 0,0 1 0,-1-1 0,1 1 0,-1-1 0,1 1 0,-1 0 0,0 0 0,1 0 0,-1 0 0,0 0 0,0 0 0,0 1 0,0-1 0,0 0 0,0 1 0,0 0 0,0-1 0,0 1 0,0 0 0,-2 0 0,2 1 0,0-1 0,0 1 0,0 0 0,0 0 0,0 0 0,0 0 0,1 0 0,-1 1 0,0-1 0,1 0 0,-1 1 0,1-1 0,-1 1 0,1 0 0,0-1 0,-2 4 0,-2 4 0,1 0 0,0 0 0,1 1 0,-1-1 0,2 1 0,0-1 0,-2 15 0,4-15 0,0-1 0,0 0 0,1 1 0,0-1 0,1 0 0,-1 1 0,2-1 0,-1 0 0,1 0 0,1 0 0,-1-1 0,1 1 0,1-1 0,-1 0 0,1 0 0,0 0 0,1-1 0,-1 0 0,2 0 0,-1 0 0,0-1 0,15 9 0,-11-7 0,0-1 0,1 0 0,0 0 0,0-1 0,1-1 0,0 0 0,-1-1 0,1 0 0,1 0 0,-1-1 0,0-1 0,0 0 0,1-1 0,-1 0 0,17-3 0,-26 2-62,1 1 0,-1-1 0,1 0 0,-1-1 0,1 1 0,-1 0 0,1-1 0,-1 0 0,0 0 0,0 0 0,0 0 0,0 0-1,0-1 1,-1 1 0,1-1 0,-1 0 0,0 0 0,1 0 0,-1 0 0,0 0 0,1-4 0,5-15-6764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2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209 121 24575,'0'-4'0,"0"0"0,0 0 0,0 1 0,-1-1 0,1 0 0,-1 1 0,0-1 0,0 0 0,-1 1 0,1-1 0,-1 1 0,1 0 0,-1 0 0,0-1 0,0 1 0,-1 0 0,1 0 0,-1 1 0,1-1 0,-1 1 0,0-1 0,-4-2 0,4 4 0,0-1 0,0 1 0,0 0 0,0 0 0,-1 1 0,1-1 0,0 1 0,0-1 0,0 1 0,-1 0 0,1 0 0,0 1 0,0-1 0,-1 1 0,1-1 0,0 1 0,0 0 0,0 0 0,0 0 0,0 1 0,0-1 0,0 1 0,1 0 0,-1 0 0,0-1 0,-2 4 0,-3 2 0,1 0 0,0 0 0,1 0 0,-1 1 0,1 0 0,1 0 0,0 1 0,0-1 0,0 1 0,1 0 0,0 1 0,-4 17 0,7-24 0,1 1 0,-1 0 0,0 0 0,1 0 0,0-1 0,0 1 0,0 0 0,1 0 0,-1 0 0,1 0 0,0-1 0,0 1 0,0 0 0,0-1 0,1 1 0,-1-1 0,1 1 0,0-1 0,0 0 0,0 1 0,1-1 0,-1 0 0,1-1 0,0 1 0,-1 0 0,1-1 0,0 0 0,1 1 0,-1-1 0,0 0 0,1-1 0,-1 1 0,1-1 0,-1 1 0,6 0 0,-4 0 0,0-1 0,0 0 0,0 0 0,0 0 0,0-1 0,1 0 0,-1 0 0,0 0 0,0-1 0,0 1 0,0-1 0,0 0 0,0-1 0,0 1 0,0-1 0,8-4 0,-6 1 0,1 0 0,-1 0 0,0 0 0,-1-1 0,1 0 0,-1 0 0,0-1 0,-1 0 0,7-10 0,-5 6 0,0 0 0,-1-1 0,0 0 0,-1 0 0,0 0 0,-1-1 0,-1 0 0,0 0 0,0 0 0,-2 0 0,1 0 0,-2 0 0,0-16 0,0 28 0,0-1 0,0 1 0,0-1 0,-1 0 0,1 1 0,0-1 0,-1 1 0,1-1 0,-1 1 0,0-1 0,1 1 0,-3-3 0,3 4 0,-1 0 0,1 0 0,-1 1 0,1-1 0,0 0 0,-1 0 0,1 1 0,0-1 0,-1 0 0,1 0 0,0 1 0,-1-1 0,1 0 0,0 1 0,-1-1 0,1 1 0,0-1 0,0 0 0,0 1 0,-1-1 0,1 1 0,0-1 0,0 0 0,0 1 0,0-1 0,0 1 0,0 0 0,-9 50 0,-1 328 0,-1 18 0,8-359 0,-23 225 0,18-211 0,-2 0 0,-32 96 0,37-136 0,1-1 0,-2 0 0,1 0 0,-15 19 0,19-28 0,-1 0 0,0 0 0,0 0 0,0 0 0,0 0 0,0-1 0,0 1 0,0-1 0,0 0 0,-1 1 0,1-1 0,-4 1 0,5-2 0,-1 0 0,0 1 0,1-1 0,-1 0 0,1 0 0,-1-1 0,0 1 0,1 0 0,-1 0 0,1-1 0,-1 1 0,1-1 0,-1 1 0,1-1 0,-1 0 0,1 0 0,0 1 0,-1-1 0,1 0 0,0 0 0,0 0 0,-1-2 0,-3-1 0,2-1 0,-1 0 0,0 1 0,1-2 0,0 1 0,0 0 0,1-1 0,-1 1 0,1-1 0,-3-11 0,1-6 0,-3-35 0,5 46 0,0-26 15,1 1 0,2-1 0,1 1 0,2 0 0,2 0 0,1 0 0,18-53 0,-4 30-386,4 2-1,1 0 1,56-86 0,-35 71-6455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3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108 218 24575,'-1'-2'0,"0"1"0,0 0 0,0 0 0,0 0 0,0 0 0,0 0 0,0 0 0,0 1 0,-1-1 0,1 0 0,0 0 0,0 1 0,-1-1 0,1 1 0,-1-1 0,1 1 0,0 0 0,-1-1 0,1 1 0,-1 0 0,1 0 0,0 0 0,-1 0 0,-2 0 0,3 1 0,0 0 0,0 0 0,0 0 0,0 0 0,0 0 0,0 0 0,0 0 0,0 1 0,0-1 0,0 0 0,0 1 0,1-1 0,-1 0 0,1 1 0,-1-1 0,1 0 0,-1 1 0,1-1 0,0 2 0,-1 4 0,0 0 0,0 0 0,1 0 0,0 0 0,0 0 0,1 0 0,0 0 0,0 0 0,3 9 0,-3-15 0,-1 1 0,1 0 0,-1-1 0,1 1 0,0 0 0,-1-1 0,1 1 0,0-1 0,0 1 0,0-1 0,1 0 0,-1 1 0,0-1 0,0 0 0,1 0 0,-1 0 0,1 0 0,-1 0 0,1 0 0,-1 0 0,1 0 0,-1-1 0,1 1 0,0-1 0,-1 1 0,1-1 0,0 1 0,0-1 0,-1 0 0,1 0 0,0 0 0,0 0 0,-1 0 0,1 0 0,0-1 0,0 1 0,-1-1 0,1 1 0,0-1 0,-1 1 0,3-2 0,0-1 0,1 0 0,-1 0 0,0 0 0,0 0 0,-1 0 0,1-1 0,-1 0 0,1 0 0,-1 0 0,-1 0 0,1 0 0,0-1 0,2-6 0,-3 6 0,0 0 0,-1 0 0,1 0 0,-1 1 0,0-2 0,0 1 0,-1 0 0,0 0 0,1 0 0,-2 0 0,1 0 0,-2-8 0,1 11 0,0-1 0,0 1 0,0 0 0,0 0 0,0 0 0,-1 0 0,1 0 0,-1 0 0,0 0 0,1 0 0,-1 0 0,0 1 0,0-1 0,0 1 0,0-1 0,0 1 0,0 0 0,-1 0 0,1 0 0,0 0 0,-1 0 0,1 1 0,0-1 0,-1 1 0,1-1 0,-1 1 0,-3 0 0,1 0 0,0 0 0,0 0 0,0 1 0,0 0 0,0 0 0,0 0 0,0 0 0,0 1 0,0 0 0,1 0 0,-1 0 0,0 1 0,1-1 0,0 1 0,0 0 0,0 1 0,0-1 0,0 0 0,1 1 0,0 0 0,-1 0 0,1 0 0,1 0 0,-1 1 0,0-1 0,1 1 0,0-1 0,-1 7 0,1-7 0,0 1 0,1-1 0,-1 1 0,1 0 0,1-1 0,-1 1 0,0 0 0,1 0 0,0 0 0,1 0 0,-1-1 0,1 1 0,-1 0 0,2 0 0,-1-1 0,0 1 0,1-1 0,0 1 0,0-1 0,0 1 0,0-1 0,1 0 0,0 0 0,0 0 0,0-1 0,0 1 0,1-1 0,-1 1 0,8 4 0,0-2 0,0 0 0,1 0 0,-1-1 0,1-1 0,0 0 0,0 0 0,1-2 0,-1 1 0,1-1 0,-1-1 0,1 0 0,0-1 0,-1-1 0,1 0 0,0 0 0,17-5 0,-20 3 0,-1 0 0,1 0 0,-1 0 0,0-1 0,-1-1 0,1 0 0,-1 0 0,1 0 0,-1-1 0,-1-1 0,1 1 0,-1-1 0,-1 0 0,1-1 0,-1 1 0,0-1 0,-1-1 0,0 1 0,0-1 0,-1 0 0,5-15 0,-3 7 0,-2-1 0,0 0 0,-1-1 0,-1 1 0,-1 0 0,-1-1 0,0 1 0,-1-1 0,-1 1 0,-1 0 0,-1 0 0,-8-26 0,13 44 0,-1 0 0,0 0 0,0 0 0,0-1 0,0 1 0,0 0 0,0 0 0,-1 0 0,1-1 0,0 1 0,0 0 0,0 0 0,0 0 0,0-1 0,0 1 0,0 0 0,0 0 0,0 0 0,0 0 0,-1-1 0,1 1 0,0 0 0,0 0 0,0 0 0,0 0 0,0 0 0,-1 0 0,1 0 0,0-1 0,0 1 0,0 0 0,0 0 0,-1 0 0,1 0 0,0 0 0,0 0 0,0 0 0,-1 0 0,1 0 0,0 0 0,0 0 0,0 0 0,-1 0 0,1 0 0,0 0 0,0 0 0,-1 0 0,-3 12 0,1 18 0,2 14 0,2 0 0,13 81 0,31 84 0,-37-180-1365,-2-11-5461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3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24575,'9'-5'0,"12"-1"0,11 1 0,9 0 0,2-2 0,-2-1 0,-3 1 0,-13 2 0,-10 2-8191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24575,'22'29'0,"35"58"0,-18-26 0,-6-9 0,-13-18 0,1-2 0,2 0 0,44 46 0,-66-77 0,0-1 0,-1 1 0,1 0 0,0 0 0,-1-1 0,1 1 0,0 0 0,0-1 0,-1 1 0,1-1 0,0 1 0,0-1 0,0 1 0,0-1 0,0 0 0,0 1 0,0-1 0,0 0 0,0 0 0,0 0 0,0 0 0,0 0 0,0 0 0,0 0 0,0 0 0,-1 0 0,1 0 0,2-1 0,-2 0 0,0 0 0,0 0 0,0-1 0,0 1 0,0 0 0,0-1 0,-1 1 0,1 0 0,0-1 0,-1 1 0,1-1 0,-1 1 0,0-1 0,1 0 0,-1-2 0,2-12 0,-2 0 0,-1-27 0,0 35 0,0-16-1365,-1 8-5461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17 106 24575,'0'-1'0,"0"1"0,0 0 0,0-1 0,0 1 0,-1 0 0,1-1 0,0 1 0,0 0 0,-1-1 0,1 1 0,0 0 0,-1 0 0,1 0 0,0-1 0,-1 1 0,1 0 0,0 0 0,-1 0 0,1 0 0,0-1 0,-1 1 0,1 0 0,-1 0 0,1 0 0,0 0 0,-1 0 0,1 0 0,-1 0 0,1 0 0,0 0 0,-1 0 0,1 0 0,0 0 0,-1 1 0,1-1 0,0 0 0,-1 0 0,1 0 0,-1 0 0,1 1 0,0-1 0,0 0 0,-1 0 0,1 1 0,0-1 0,-1 0 0,1 1 0,0-1 0,0 0 0,0 0 0,-1 1 0,1-1 0,0 1 0,0-1 0,0 0 0,0 1 0,0-1 0,-1 0 0,1 1 0,0-1 0,0 1 0,0-1 0,0 1 0,0 27 0,9-7 0,0-2 0,1 1 0,1-1 0,1-1 0,28 34 0,-9-15 0,0-2 0,2-1 0,2-2 0,1-1 0,1-2 0,50 30 0,-83-57 0,-1 1 0,1-1 0,0 0 0,0-1 0,0 1 0,0-1 0,0 1 0,0-1 0,0 0 0,0-1 0,1 1 0,-1-1 0,0 0 0,0 0 0,1 0 0,4-1 0,-6 0 0,0 0 0,0-1 0,-1 1 0,1-1 0,0 0 0,0 0 0,-1 0 0,1 0 0,-1 0 0,0-1 0,1 1 0,-1-1 0,0 1 0,-1-1 0,1 0 0,0 0 0,-1 0 0,0 0 0,1 0 0,-1 0 0,1-5 0,4-21 0,-1 0 0,-1 0 0,-2 0 0,0-1 0,-6-49 0,2 19 0,2 41 0,1-3 0,-2-1 0,-1 0 0,-6-32 0,6 50 0,1-1 0,-1 1 0,0-1 0,-1 1 0,1 0 0,-1 0 0,0 0 0,-4-5 0,5 8 0,0 0 0,0-1 0,0 1 0,-1 0 0,1 1 0,-1-1 0,1 0 0,-1 1 0,0-1 0,0 1 0,0 0 0,0 0 0,1 0 0,-1 0 0,-6 0 0,6 1 0,0-1 0,0 1 0,0 0 0,0 1 0,0-1 0,0 1 0,0-1 0,0 1 0,0 0 0,0 0 0,1 0 0,-1 0 0,0 1 0,1-1 0,-1 1 0,1 0 0,0-1 0,-1 1 0,1 0 0,0 0 0,0 1 0,0-1 0,0 0 0,1 1 0,-1-1 0,0 1 0,1-1 0,0 1 0,0 0 0,0 0 0,0-1 0,-1 5 0,1-3 0,0 0 0,0 0 0,1 0 0,-1 0 0,1 0 0,0 0 0,0-1 0,1 1 0,-1 0 0,1 0 0,0 0 0,-1 0 0,2 0 0,-1-1 0,0 1 0,1 0 0,0-1 0,0 0 0,0 1 0,0-1 0,0 0 0,1 0 0,-1 0 0,6 4 0,3 0 12,2 0 0,-1 0 0,1-1 0,0-1 0,0 0 0,0-1 0,1-1 0,0 0 0,23 2 0,10-1-755,69-4 1,-43-3-6084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5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24575,'0'398'0,"0"-414"0,1-63 0,-18-136 0,12 197 0,2 28 0,0 34 0,3 112-1365,0-108-5461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7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156 163 24575,'2'-3'0,"1"0"0,-1 0 0,0-1 0,0 1 0,0 0 0,0-1 0,0 1 0,-1-1 0,0 1 0,0-1 0,0 0 0,0 0 0,0 0 0,-1 1 0,1-1 0,-1 0 0,0 0 0,-1-7 0,0 8 0,1 0 0,-1 1 0,1-1 0,-1 0 0,0 1 0,0-1 0,0 0 0,0 1 0,-1 0 0,1-1 0,-1 1 0,1 0 0,-1 0 0,0-1 0,0 1 0,0 1 0,0-1 0,0 0 0,0 0 0,-1 1 0,1-1 0,-1 1 0,1 0 0,-1 0 0,1 0 0,-4-1 0,2 1 0,0 1 0,0-1 0,0 1 0,0 0 0,0 0 0,1 0 0,-1 0 0,0 1 0,0 0 0,0-1 0,1 1 0,-1 1 0,0-1 0,1 1 0,-1-1 0,1 1 0,-1 0 0,-3 3 0,2-1 0,0 0 0,1 1 0,0-1 0,0 1 0,0-1 0,1 1 0,-1 0 0,1 1 0,0-1 0,1 1 0,-4 7 0,4-8 0,1 1 0,-1 0 0,1 0 0,0 0 0,0 0 0,1 0 0,0 1 0,0-1 0,0 0 0,1 0 0,1 7 0,-1-9 0,0 0 0,0 0 0,1-1 0,-1 1 0,1-1 0,0 1 0,0-1 0,0 0 0,0 0 0,1 0 0,-1 0 0,1 0 0,0 0 0,0-1 0,0 1 0,0-1 0,0 0 0,5 3 0,1-2 0,0 1 0,1-1 0,-1 0 0,0-1 0,1 0 0,0-1 0,-1 1 0,1-2 0,0 0 0,10-1 0,-16 1 0,0 0 0,0 0 0,1-1 0,-1 0 0,0 0 0,0 0 0,0-1 0,0 1 0,0-1 0,0 0 0,0 0 0,-1 0 0,1 0 0,-1-1 0,1 0 0,-1 0 0,0 0 0,0 0 0,0 0 0,-1 0 0,1-1 0,-1 1 0,1-1 0,2-6 0,-2-2 0,0 0 0,-1 1 0,0-1 0,-1 0 0,0 0 0,-1 0 0,-2-18 0,1 43 0,0-4 0,0 0 0,1 0 0,0 0 0,2 17 0,0-20 0,1-1 0,-1 1 0,1-1 0,0 0 0,0 0 0,0 0 0,1 0 0,0-1 0,0 1 0,0-1 0,0 0 0,1 0 0,-1-1 0,1 1 0,0-1 0,0 0 0,1 0 0,7 3 0,-10-5 0,-1 0 0,1 0 0,0 0 0,0-1 0,-1 1 0,1-1 0,0 1 0,0-1 0,-1 0 0,1 0 0,0 0 0,0 0 0,0-1 0,-1 1 0,1-1 0,0 0 0,0 1 0,-1-1 0,1-1 0,-1 1 0,1 0 0,-1-1 0,1 1 0,-1-1 0,0 1 0,0-1 0,0 0 0,0 0 0,0 0 0,0 0 0,0-1 0,-1 1 0,1 0 0,-1-1 0,0 1 0,0-1 0,0 0 0,0 1 0,1-6 0,1-5 0,0 1 0,-1-1 0,-1 0 0,0-15 0,-2 19 0,1-1 0,1 1 0,0 0 0,0-1 0,1 1 0,0 0 0,0-1 0,1 1 0,5-11 0,-6 18 0,-1-1 0,0 1 0,1 0 0,-1 0 0,1 0 0,0 0 0,-1 1 0,1-1 0,0 0 0,0 1 0,0-1 0,0 1 0,1 0 0,-1 0 0,0 0 0,0 0 0,1 0 0,-1 0 0,1 1 0,-1-1 0,1 1 0,-1-1 0,1 1 0,-1 0 0,1 0 0,-1 0 0,1 0 0,-1 1 0,1-1 0,-1 1 0,0-1 0,1 1 0,-1 0 0,1 0 0,-1 0 0,4 3 0,2 0 0,0 1 0,0 1 0,-1-1 0,0 1 0,0 0 0,0 1 0,-1 0 0,10 13 0,-5-4 0,-1 1 0,0 0 0,-1 0 0,-1 1 0,-1 1 0,0-1 0,-1 1 0,4 28 0,-10-44-41,1-1 0,-1 0-1,0 0 1,0 1-1,0-1 1,0 0 0,0 0-1,-1 0 1,1 1 0,-1-1-1,1 0 1,-1 0-1,0 0 1,0 0 0,0 0-1,0 0 1,0 0 0,0 0-1,-1 0 1,1-1-1,-1 1 1,1 0 0,-1-1-1,1 1 1,-1-1 0,0 0-1,0 1 1,0-1-1,0 0 1,0 0 0,0 0-1,-3 1 1,-4 0-6785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19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82 264 24575,'-4'0'0,"1"0"0,0 0 0,0 0 0,-1-1 0,1 1 0,0-1 0,0 0 0,0 0 0,0 0 0,0 0 0,0 0 0,0-1 0,0 1 0,0-1 0,0 0 0,1 0 0,-1 0 0,1 0 0,-1 0 0,1 0 0,0-1 0,0 1 0,0-1 0,0 0 0,1 0 0,-1 1 0,1-1 0,-1 0 0,1 0 0,0 0 0,0-1 0,0 1 0,1 0 0,-1 0 0,1 0 0,0-1 0,0 1 0,0 0 0,0 0 0,0-1 0,1 1 0,1-6 0,-1 6 0,0-1 0,0 1 0,0 0 0,0 0 0,0-1 0,1 1 0,-1 0 0,1 0 0,0 1 0,0-1 0,0 0 0,0 0 0,1 1 0,-1 0 0,1-1 0,-1 1 0,1 0 0,0 0 0,0 0 0,0 1 0,0-1 0,0 1 0,0 0 0,1 0 0,-1 0 0,0 0 0,0 0 0,1 1 0,-1-1 0,1 1 0,-1 0 0,0 0 0,1 0 0,3 1 0,-2-1 0,0 1 0,1 0 0,-1 0 0,0 0 0,0 1 0,0 0 0,0 0 0,0 0 0,0 0 0,-1 1 0,1 0 0,-1 0 0,0 0 0,1 0 0,-1 1 0,-1 0 0,1-1 0,-1 1 0,1 1 0,-1-1 0,4 8 0,-3-2 0,0 1 0,-1 0 0,0 0 0,-1 0 0,0 1 0,-1-1 0,0 0 0,-1 1 0,0-1 0,-1 1 0,0-1 0,0 0 0,-2 1 0,1-1 0,-1 0 0,-9 19 0,4-13 0,-1 0 0,0 0 0,-1-1 0,-1-1 0,0 0 0,-1 0 0,-1-1 0,0-1 0,-21 17 0,16-20 0,18-10 0,0 0 0,0 0 0,0 0 0,-1 0 0,1 0 0,0 0 0,0 0 0,0-1 0,-1 1 0,1 0 0,0 0 0,0 0 0,0 0 0,0 0 0,0 0 0,-1 0 0,1 0 0,0-1 0,0 1 0,0 0 0,0 0 0,0 0 0,0 0 0,-1-1 0,1 1 0,0 0 0,0 0 0,0 0 0,0 0 0,0-1 0,0 1 0,0 0 0,0 0 0,0 0 0,0-1 0,0 1 0,0 0 0,0 0 0,0 0 0,0 0 0,0-1 0,0 1 0,0 0 0,0 0 0,1-1 0,13-34 0,86-142 0,28-55 0,-113 200 0,-7 12 0,22-33 0,-30 53 0,0 0 0,-1 0 0,1 0 0,0 1 0,0-1 0,0 0 0,0 0 0,0 0 0,0 0 0,0 0 0,0 0 0,0 0 0,0 0 0,1 0 0,-1 1 0,0-1 0,0 0 0,0 0 0,0 0 0,0 0 0,0 0 0,0 0 0,0 0 0,0 0 0,0 0 0,0 0 0,0 0 0,0 0 0,0 1 0,0-1 0,0 0 0,0 0 0,1 0 0,-1 0 0,0 0 0,0 0 0,0 0 0,0 0 0,0 0 0,0 0 0,0 0 0,0 0 0,0 0 0,0 0 0,1 0 0,-1 0 0,0 0 0,0 0 0,0 0 0,-3 18 0,-6 24 0,-2-1 0,2 0 0,2 0 0,2 1 0,0 82 0,5-117-68,0 1 0,1 0-1,1-1 1,-1 1 0,1-1 0,0 1-1,1-1 1,0 0 0,0 0 0,1 0-1,-1 0 1,2 0 0,-1-1 0,1 0-1,-1 0 1,2 0 0,-1-1-1,1 1 1,10 6 0,6 4-6758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8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24575,'-4'0'0,"-6"4"0,-2 6 0,2 6 0,2-4 0,3-9 0,2-9 0,6-4 0,2 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24575,'14'0'0,"8"4"0,0 2-8191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24575,'16'13'0,"-2"1"0,1 0 0,-2 1 0,0 1 0,18 29 0,45 90 0,-42-55 0,-22-50 0,24 45 0,-35-73 0,1 1 0,-1-1 0,1 0 0,-1 0 0,1 0 0,-1-1 0,1 1 0,0 0 0,0 0 0,0-1 0,0 0 0,0 1 0,5 1 0,-6-2 0,1-1 0,-1 0 0,1 1 0,-1-1 0,1 0 0,0 0 0,-1 0 0,1 0 0,-1 0 0,1-1 0,0 1 0,-1 0 0,1-1 0,-1 1 0,1-1 0,2-1 0,1-1 0,0-1 0,-1 1 0,1-1 0,-1 0 0,0-1 0,0 1 0,0-1 0,0 1 0,-1-1 0,4-7 0,10-24 0,-2-1 0,-1 0 0,-2-1 0,10-60 0,-13 62 0,3-14 0,-1 0 0,-3 0 0,3-79 0,-11 124 0,-1 1 0,1-1 0,-1 0 0,0 0 0,0 0 0,0 0 0,-1 1 0,1-1 0,-1 1 0,0-1 0,-4-5 0,4 8 0,1 1 0,0-1 0,0 1 0,-1 0 0,1-1 0,-1 1 0,1 0 0,-1 0 0,0 0 0,1 0 0,-1 0 0,0 0 0,1 1 0,-1-1 0,0 0 0,0 1 0,0 0 0,0-1 0,0 1 0,0 0 0,0 0 0,1 0 0,-1 0 0,0 0 0,0 1 0,0-1 0,0 0 0,0 1 0,0 0 0,-2 0 0,-2 2 0,0 0 0,0 0 0,1 0 0,-1 1 0,1 0 0,-1 0 0,1 0 0,1 1 0,-1-1 0,1 1 0,-1 1 0,1-1 0,1 0 0,-1 1 0,1 0 0,0 0 0,0 0 0,1 0 0,0 0 0,0 0 0,0 1 0,-1 8 0,2-5 0,0 1 0,0-1 0,1 0 0,0 0 0,1 1 0,0-1 0,0 0 0,1 0 0,1 0 0,0 0 0,0 0 0,1 0 0,8 14 0,-5-12-195,1-1 0,0 0 0,1 0 0,0-1 0,1-1 0,18 15 0,14 5-6631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24575,'0'4'0,"0"15"0,0 14 0,0 9 0,0 11 0,0 6 0,4 1 0,2 0 0,0-1 0,3-7 0,0-12-8191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0 282 24575,'454'-26'0,"-432"24"0,29-7 0,-50 9 0,1-1 0,0 0 0,-1 1 0,1-1 0,-1 0 0,1 0 0,-1 0 0,0 0 0,1 0 0,-1 0 0,2-2 0,-3 2 0,1 0 0,-1 1 0,0-1 0,1 0 0,-1 1 0,0-1 0,0 0 0,1 0 0,-1 1 0,0-1 0,0 0 0,0 0 0,0 1 0,0-1 0,0 0 0,0 0 0,0 1 0,-1-1 0,1 0 0,0 0 0,0 1 0,-1-1 0,1 0 0,0 1 0,-1-1 0,0-1 0,-9-11 0,0 0 0,-2 1 0,1 0 0,-1 1 0,-1 1 0,-16-12 0,-28-24 0,-7-24 0,64 70 0,-1 0 0,1 0 0,0-1 0,-1 1 0,1 0 0,0 0 0,0-1 0,-1 1 0,1 0 0,0 0 0,-1 0 0,1 0 0,-1-1 0,1 1 0,0 0 0,-1 0 0,1 0 0,0 0 0,-1 0 0,1 0 0,0 0 0,-1 0 0,1 0 0,-1 0 0,1 0 0,0 0 0,-1 0 0,1 1 0,0-1 0,-1 0 0,1 0 0,0 0 0,-1 0 0,1 1 0,0-1 0,-1 0 0,1 0 0,0 1 0,0-1 0,-1 0 0,1 0 0,0 1 0,0-1 0,-1 0 0,1 1 0,0-1 0,0 0 0,0 1 0,0-1 0,0 1 0,-1-1 0,1 0 0,0 1 0,0-1 0,0 0 0,0 1 0,0-1 0,0 1 0,0-1 0,0 0 0,1 1 0,-4 31 0,3-27 0,2 63 0,10 69 0,-2-26 0,1 8-1365,-3-74-5461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24575,'-2'1'0,"1"0"0,-1 1 0,1-1 0,0 0 0,-1 0 0,1 1 0,0-1 0,0 1 0,0-1 0,0 1 0,0-1 0,0 1 0,1 0 0,-1-1 0,1 1 0,-1 0 0,1 0 0,-1 3 0,-1 0 0,-7 27 0,2 0 0,1 0 0,1 1 0,2 0 0,1 0 0,1 0 0,7 49 0,-5-75 0,1 1 0,0 0 0,1-1 0,-1 0 0,2 1 0,-1-1 0,1 0 0,0-1 0,0 1 0,1-1 0,0 0 0,0 0 0,0 0 0,8 5 0,-11-8 0,1-1 0,0 1 0,0-1 0,0 0 0,1 0 0,-1-1 0,0 1 0,1-1 0,-1 1 0,1-1 0,-1 0 0,1 0 0,0-1 0,-1 1 0,1-1 0,0 1 0,-1-1 0,1-1 0,0 1 0,0 0 0,-1-1 0,1 0 0,-1 0 0,1 0 0,-1 0 0,1 0 0,-1-1 0,1 0 0,-1 1 0,0-1 0,4-4 0,-1 1 0,-1-1 0,0 0 0,-1 0 0,1 0 0,-1 0 0,0-1 0,-1 1 0,0-1 0,0 0 0,0 0 0,-1 0 0,0-1 0,0 1 0,0-11 0,1-3 0,-1 0 0,-1 0 0,-4-42 0,1 47 0,-1 1 0,0-1 0,-1 1 0,-9-23 0,11 34 0,1 0 0,-1 0 0,0 1 0,0-1 0,0 0 0,0 0 0,-1 1 0,1 0 0,-1-1 0,0 1 0,0 0 0,0 0 0,-1 1 0,1-1 0,0 1 0,-1-1 0,0 1 0,0 0 0,0 0 0,0 1 0,-5-2 0,7 3-44,1 0 0,0 0 0,0 0 0,-1 0 0,1 0 0,0 0 0,0 1 0,0-1 0,-1 0 0,1 1 0,0-1 0,0 1 0,0-1 0,0 1 0,0 0 0,0 0 0,0-1 0,0 1-1,0 0 1,1 0 0,-1 0 0,0 0 0,0 0 0,1 0 0,-1 0 0,0 0 0,1 0 0,-1 0 0,1 0 0,-1 2 0,-7 19-6782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0 336 24575,'79'-26'0,"114"-23"0,-105 30 0,-81 17 0,0 1 0,0-1 0,-1 0 0,1-1 0,-1 1 0,10-7 0,-15 9 0,0-1 0,0 0 0,0 1 0,-1-1 0,1 0 0,0 0 0,-1 0 0,1 1 0,-1-1 0,1 0 0,-1 0 0,1 0 0,-1 0 0,1 0 0,-1 0 0,0 0 0,1 0 0,-1 0 0,0-1 0,0 0 0,-1 0 0,1 0 0,0 0 0,-1 0 0,1 0 0,-1 0 0,0 0 0,0 0 0,0 1 0,0-1 0,0 0 0,0 1 0,-3-4 0,-80-88 0,32 37 0,50 53 0,-20-16 0,22 18 0,-1 1 0,1 0 0,-1 0 0,1-1 0,-1 1 0,1 0 0,-1 0 0,1 0 0,-1 0 0,1 0 0,-1 0 0,1 0 0,-1 0 0,1 0 0,-1 0 0,1 0 0,-1 0 0,1 0 0,-1 0 0,1 0 0,-1 1 0,1-1 0,0 0 0,-1 0 0,1 1 0,-1-1 0,1 0 0,-1 0 0,1 1 0,0-1 0,-1 1 0,1-1 0,0 0 0,-1 1 0,1-1 0,0 1 0,0-1 0,-1 0 0,1 1 0,0-1 0,0 1 0,0-1 0,-1 1 0,1-1 0,0 1 0,0-1 0,0 1 0,0 0 0,-4 24 0,1-1 0,1 1 0,1 0 0,5 49 0,-2-42 0,1 17-682,17 92-1,-9-96-6143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24575,'1'-4'0,"0"1"0,1-1 0,-1 1 0,0 0 0,1 0 0,0 0 0,0 0 0,0 0 0,3-4 0,8-13 0,7-42 0,-28 95 0,-7 65 0,12-76 0,2 1 0,1-1 0,1 1 0,6 37 0,-5-54 0,-1 0 0,2 0 0,-1-1 0,1 1 0,0 0 0,0-1 0,0 0 0,1 0 0,-1 0 0,2 0 0,-1 0 0,0-1 0,1 0 0,0 0 0,0 0 0,9 5 0,-12-7 0,1-1 0,0 0 0,-1 1 0,1-2 0,0 1 0,0 0 0,0 0 0,0-1 0,-1 1 0,1-1 0,0 0 0,0 0 0,0 0 0,0-1 0,0 1 0,0-1 0,0 1 0,0-1 0,-1 0 0,1 0 0,0 0 0,-1 0 0,1-1 0,0 1 0,-1-1 0,0 0 0,1 1 0,-1-1 0,0 0 0,0 0 0,0-1 0,0 1 0,0 0 0,-1-1 0,1 1 0,-1-1 0,2-3 0,4-7 0,-1-1 0,0 0 0,-1-1 0,-1 1 0,-1-1 0,0 0 0,0 0 0,-2 0 0,1-17 0,-2 14 0,0 0 0,-2 0 0,0 0 0,-1 0 0,-1 0 0,0 1 0,-9-23 0,10 34-136,1 0-1,-1 0 1,-1 0-1,1 1 1,-1-1-1,0 1 1,0 0-1,0 0 0,-6-5 1,-7 0-6690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2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24575,'342'-49'0,"-293"44"0,-46 5 0,0-1 0,0 1 0,0-1 0,0 1 0,0-1 0,0 0 0,-1 0 0,1 0 0,0-1 0,-1 1 0,1-1 0,3-1 0,-6 2 0,1 0 0,0 0 0,0 0 0,-1-1 0,1 1 0,0 0 0,-1 0 0,1 0 0,-1-1 0,0 1 0,1 0 0,-1 0 0,0-1 0,0 1 0,0 0 0,1-1 0,-1 1 0,-1 0 0,1-1 0,0 1 0,0 0 0,0 0 0,-1-1 0,1 1 0,-1 0 0,1 0 0,-1-1 0,1 1 0,-2-1 0,-3-8 0,-1 0 0,0 1 0,-1 0 0,0 0 0,-9-9 0,12 13 0,0 1 0,0 0 0,-1 0 0,0 1 0,1-1 0,-1 1 0,0 0 0,-1 0 0,1 1 0,0 0 0,-9-3 0,12 5 0,0 0 0,0 0 0,0 0 0,1 0 0,-1 0 0,0 1 0,0-1 0,0 0 0,1 1 0,-1 0 0,0-1 0,0 1 0,1 0 0,-1 0 0,1 0 0,-1 0 0,1 0 0,-1 0 0,1 0 0,-1 1 0,1-1 0,0 1 0,0-1 0,0 1 0,0-1 0,0 1 0,0-1 0,0 1 0,0 0 0,1-1 0,-1 1 0,0 3 0,-2 7 0,0-1 0,1 1 0,-2 21 0,4-32 0,-3 42-273,2-1 0,3 1 0,1-1 0,15 77 0,-7-71-6553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3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24575,'23'-5'0,"15"-1"0,2 1-8191</inkml:trace>
  <inkml:trace contextRef="#ctx0" brushRef="#br0" timeOffset="1">420 96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52 24575,'-17'-51'0,"17"51"0,0 0 0,0 0 0,0 0 0,0 0 0,0 0 0,0 0 0,0 0 0,0 0 0,0 0 0,0 0 0,0 1 0,0-1 0,0 0 0,0 0 0,0 0 0,0 0 0,0 0 0,-1 0 0,1 0 0,0 0 0,0 0 0,0 0 0,0 0 0,0 0 0,0 0 0,0 0 0,0 0 0,0 0 0,0 0 0,0 0 0,0 0 0,0 0 0,-1 0 0,1 0 0,0 0 0,0 0 0,0 0 0,0 0 0,0 0 0,0 0 0,0 0 0,0 0 0,0 0 0,0 0 0,0 0 0,0 0 0,-1 0 0,1 0 0,0 0 0,0 0 0,0 0 0,0 0 0,0 0 0,0 0 0,0 0 0,0-1 0,0 1 0,0 0 0,-2 14 0,2 17 0,23 507 0,-23-526 0,-1-4 0,1 0 0,1 0 0,-1 1 0,4 13 0,-4-22 0,0 0 0,0 0 0,0 0 0,0 1 0,0-1 0,0 0 0,0 0 0,0 0 0,0 0 0,0 0 0,0 0 0,0 1 0,0-1 0,0 0 0,0 0 0,0 0 0,0 0 0,0 0 0,0 0 0,0 0 0,0 1 0,0-1 0,0 0 0,1 0 0,-1 0 0,0 0 0,0 0 0,0 0 0,0 0 0,0 0 0,0 0 0,0 0 0,0 0 0,1 1 0,-1-1 0,0 0 0,0 0 0,0 0 0,0 0 0,0 0 0,0 0 0,0 0 0,1 0 0,-1 0 0,0 0 0,0 0 0,0 0 0,0 0 0,0 0 0,0 0 0,1 0 0,-1 0 0,0-1 0,0 1 0,0 0 0,0 0 0,0 0 0,0 0 0,1 0 0,3-10 0,2-17 0,-1-66-1365,-4 44-5461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20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24575,'5'-12'0,"-1"1"0,0-1 0,0 0 0,2-21 0,-5 24 0,1 1 0,0-1 0,0 0 0,1 0 0,0 1 0,0 0 0,1-1 0,0 1 0,0 1 0,9-12 0,-4 9 0,0 0 0,1 0 0,1 1 0,-1 1 0,1 0 0,1 0 0,-1 1 0,1 0 0,1 1 0,22-8 0,-34 14 0,1-1 0,0 1 0,-1 0 0,1-1 0,-1 1 0,1 0 0,0 0 0,-1 0 0,1 0 0,0 0 0,-1 1 0,1-1 0,0 0 0,-1 1 0,1-1 0,-1 1 0,1 0 0,-1-1 0,1 1 0,-1 0 0,0 0 0,2 1 0,-1 0 0,0 0 0,0 1 0,-1-1 0,1 0 0,-1 1 0,0-1 0,0 1 0,0-1 0,0 1 0,0 0 0,1 5 0,0 4 0,-1 1 0,-1 0 0,0-1 0,-2 22 0,-1-14 0,0 0 0,-2 0 0,0 0 0,-1 0 0,-1-1 0,-1 0 0,-1-1 0,0 0 0,-1 0 0,-1-1 0,-1 0 0,-16 17 0,39-43 0,0 1 0,0 0 0,1 1 0,-1 0 0,2 0 0,-1 2 0,1-1 0,0 2 0,0 0 0,24-5 0,-35 9 0,0-1 0,0 1 0,0 0 0,0 0 0,1 0 0,-1 0 0,0 0 0,0 0 0,0 1 0,0-1 0,0 1 0,0 0 0,0-1 0,0 1 0,0 0 0,0 0 0,0 0 0,-1 0 0,1 0 0,0 1 0,-1-1 0,1 1 0,0-1 0,-1 1 0,0-1 0,1 1 0,-1 0 0,0 0 0,0-1 0,0 1 0,0 0 0,0 0 0,-1 0 0,1 0 0,-1 0 0,1 0 0,-1 0 0,1 1 0,-1-1 0,0 3 0,0 4 0,-1 0 0,0-1 0,0 1 0,-1-1 0,0 1 0,-1-1 0,1 1 0,-7 11 0,3-8-85,0-1 0,-1 1-1,0-1 1,-1-1 0,0 0-1,-1 0 1,0 0 0,0-1-1,-1-1 1,0 1 0,-1-2-1,0 1 1,0-2 0,-1 1-1,-19 7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4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53 24575,'-1'-2'0,"1"-1"0,-1 1 0,0-1 0,0 0 0,0 1 0,0 0 0,0-1 0,0 1 0,-1 0 0,1-1 0,-1 1 0,0 0 0,0 0 0,0 0 0,0 0 0,0 1 0,-4-4 0,4 5 0,0-1 0,1 1 0,-1 0 0,0-1 0,0 1 0,0 0 0,0 0 0,1 0 0,-1 1 0,0-1 0,0 0 0,0 1 0,1-1 0,-1 1 0,0 0 0,0-1 0,1 1 0,-1 0 0,1 0 0,-1 0 0,1 0 0,-1 0 0,1 1 0,-1-1 0,1 0 0,-2 3 0,-6 6 0,1 1 0,1-1 0,0 1 0,0 1 0,1-1 0,1 1 0,0 0 0,0 0 0,1 1 0,-4 25 0,2-6 0,2 0 0,2 0 0,1 44 0,2-65 0,0 1 0,0-1 0,1 1 0,0-1 0,1 0 0,0 0 0,1 0 0,0 0 0,10 16 0,-11-21 0,1-1 0,0 1 0,1-1 0,-1 0 0,1 0 0,0-1 0,0 1 0,0-1 0,1 0 0,0-1 0,0 1 0,0-1 0,0-1 0,0 1 0,0-1 0,1 0 0,11 2 0,-11-2 0,1-1 0,0 0 0,-1 0 0,1-1 0,0 0 0,-1-1 0,1 0 0,0 0 0,-1 0 0,1-1 0,-1 0 0,0-1 0,0 0 0,12-6 0,-11 4 0,0 0 0,0-1 0,-1 0 0,0-1 0,0 0 0,-1 0 0,0 0 0,0-1 0,0 0 0,6-13 0,-3 3 0,-1 0 0,-1-1 0,-1 0 0,0 0 0,-2-1 0,0 1 0,-1-1 0,-1 0 0,-1 0 0,-2-35 0,0 43 0,-1 0 0,-1 0 0,0 0 0,0 0 0,-1 0 0,-1 0 0,0 1 0,0 0 0,-1 0 0,0 1 0,-9-12 0,12 18 0,-1 0 0,1 1 0,0-1 0,-1 0 0,0 1 0,0 0 0,0 0 0,0 0 0,-1 1 0,1-1 0,-1 1 0,1 0 0,-1 0 0,0 1 0,0-1 0,0 1 0,0 0 0,0 0 0,0 1 0,0 0 0,0 0 0,0 0 0,0 0 0,0 1 0,0-1 0,0 1 0,0 1 0,0-1 0,-5 3 0,3 0-80,0 0 0,0 0-1,0 1 1,1 0 0,0 0-1,0 1 1,0 0 0,1 0-1,0 0 1,0 0 0,0 1 0,1 0-1,0 0 1,0 0 0,1 1-1,-4 11 1,-10 31-6746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24575,'2'-3'0,"0"1"0,0 0 0,0 0 0,0 1 0,1-1 0,-1 0 0,0 1 0,1-1 0,-1 1 0,1 0 0,0 0 0,-1 0 0,1 0 0,0 1 0,0-1 0,0 1 0,-1-1 0,6 1 0,-6 1 0,1-1 0,-1 1 0,0 0 0,0 0 0,0 0 0,0 0 0,0 0 0,0 0 0,-1 0 0,1 1 0,0-1 0,-1 1 0,1-1 0,-1 1 0,1 0 0,-1 0 0,0 0 0,0 0 0,0-1 0,0 1 0,0 1 0,0-1 0,0 0 0,0 3 0,5 19 0,-1-1 0,0 1 0,-2 1 0,-2-1 0,0 0 0,-1 1 0,-1-1 0,-7 36 0,1-41 0,7-19 0,0 0 0,0 0 0,0 0 0,-1 0 0,1 0 0,0 0 0,0 0 0,0 0 0,-1 0 0,1 0 0,0 0 0,0 0 0,0-1 0,-1 1 0,1 0 0,0 0 0,0 0 0,0 0 0,-1 0 0,1 0 0,0 0 0,0-1 0,0 1 0,0 0 0,0 0 0,-1 0 0,1 0 0,0-1 0,0 1 0,0 0 0,0 0 0,0 0 0,0-1 0,0 1 0,0 0 0,0 0 0,0 0 0,0-1 0,0 1 0,0 0 0,0 0 0,0-1 0,-4-37 0,6 17 0,0 0 0,2 0 0,1 1 0,0 0 0,16-39 0,-16 49 0,-1 1 0,2-1 0,-1 0 0,1 1 0,0 0 0,1 1 0,0-1 0,1 1 0,0 1 0,0-1 0,0 1 0,1 1 0,12-8 0,-19 13 0,0 0 0,0 0 0,0 0 0,1 0 0,-1 0 0,0 0 0,1 0 0,-1 1 0,1-1 0,-1 1 0,1 0 0,-1 0 0,1 0 0,-1 0 0,1 0 0,-1 0 0,1 1 0,-1-1 0,1 1 0,-1-1 0,0 1 0,1 0 0,2 2 0,-2-1 0,0 1 0,0 0 0,-1 0 0,1 0 0,-1 0 0,1 0 0,-1 1 0,0-1 0,0 0 0,-1 1 0,1 0 0,-1-1 0,2 9 0,3 8 0,5 37 0,-11-52 0,1 1 0,0-1 0,-1 0 0,0 0 0,-1 0 0,1 1 0,-1-1 0,0 0 0,0 0 0,0 0 0,-1 0 0,-3 8 0,5-13 0,0 0 0,0 0 0,0 0 0,0 1 0,0-1 0,0 0 0,0 0 0,0 0 0,0 0 0,0 0 0,-1 0 0,1 0 0,0 0 0,0 1 0,0-1 0,0 0 0,0 0 0,0 0 0,0 0 0,0 0 0,0 0 0,0 0 0,-1 0 0,1 0 0,0 0 0,0 0 0,0 0 0,0 0 0,0 0 0,0 0 0,-1 0 0,1 0 0,0 0 0,0 0 0,0 0 0,0 0 0,0 0 0,0 0 0,0 0 0,-1 0 0,1 0 0,0 0 0,0 0 0,0 0 0,0 0 0,0 0 0,0 0 0,0 0 0,-1 0 0,1 0 0,0 0 0,0-1 0,0 1 0,0 0 0,0 0 0,0 0 0,0 0 0,0 0 0,0 0 0,0 0 0,-3-13 0,1-13 0,5 11 0,0 0 0,1 0 0,1 1 0,0 0 0,9-18 0,-10 24 0,0-1 0,1 1 0,0 1 0,0-1 0,1 1 0,0-1 0,1 2 0,-1-1 0,15-10 0,-20 16 0,1 0 0,0 0 0,0 0 0,-1 0 0,1 1 0,0-1 0,0 0 0,0 1 0,0 0 0,0-1 0,0 1 0,-1 0 0,1 0 0,0 0 0,0 0 0,0 0 0,0 0 0,0 1 0,0-1 0,0 1 0,0-1 0,-1 1 0,1 0 0,0 0 0,0 0 0,-1 0 0,1 0 0,0 0 0,-1 0 0,1 0 0,-1 1 0,0-1 0,1 1 0,-1-1 0,0 1 0,0-1 0,2 4 0,3 5 0,-1 0 0,0 0 0,0 0 0,-1 1 0,4 12 0,-2-2 0,-1 0 0,0-1 0,-1 2 0,-1-1 0,-2 0 0,0 1 0,-3 34 0,2-53-76,0 0 1,-1 0-1,0-1 0,1 1 0,-1 0 0,0 0 0,0-1 0,0 1 1,-1-1-1,1 1 0,-1-1 0,1 1 0,-1-1 0,0 0 1,0 0-1,0 0 0,-3 3 0,-12 2-6750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9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24575,'-29'0'0,"27"0"0,5 0 0,48 1 0,460 55 0,-303-28 0,-112-14 0,55 6 0,-139-21-81,-16-1 205,-23-6-470,17 6-716,-14-6-5764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0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23 24575,'0'-1'0,"0"0"0,0 0 0,0 0 0,0 0 0,0 0 0,0 0 0,1 0 0,-1 0 0,0 0 0,1 1 0,-1-1 0,0 0 0,1 0 0,-1 0 0,1 1 0,0-1 0,-1 0 0,1 0 0,-1 1 0,1-1 0,0 1 0,0-1 0,-1 1 0,1-1 0,0 1 0,0-1 0,0 1 0,0-1 0,-1 1 0,1 0 0,0 0 0,0-1 0,0 1 0,0 0 0,0 0 0,0 0 0,0 0 0,0 0 0,0 0 0,0 0 0,-1 1 0,1-1 0,0 0 0,2 1 0,6 1 0,0 1 0,0-1 0,13 7 0,-16-6 0,11 4 0,0 1 0,0 1 0,-1 0 0,0 1 0,18 15 0,-32-23 0,-1-1 0,1 1 0,-1-1 0,1 1 0,-1 0 0,0-1 0,0 1 0,0 0 0,0 0 0,0 0 0,0 0 0,0 0 0,-1 0 0,1 0 0,-1 0 0,1 1 0,-1-1 0,0 0 0,0 0 0,0 0 0,0 0 0,0 1 0,0-1 0,-1 0 0,1 0 0,-1 0 0,0 0 0,1 0 0,-1 0 0,0 0 0,0 0 0,0 0 0,-1 0 0,1-1 0,0 1 0,-1 0 0,-1 1 0,-7 9 0,-1-1 0,0-1 0,-1 0 0,-15 11 0,15-13 0,-40 30 0,30-23 0,0 0 0,1 1 0,1 1 0,1 1 0,0 1 0,-16 22 0,32-37 17,1 0 0,0 0 1,-1 0-1,1 0 0,1 0 0,-3 6 0,4-8-77,0-1 1,0 0 0,-1 1-1,1-1 1,0 0-1,0 1 1,0-1 0,0 0-1,1 1 1,-1-1 0,0 0-1,1 1 1,-1-1-1,0 0 1,1 1 0,0-1-1,-1 0 1,1 0-1,0 0 1,-1 0 0,1 1-1,0-1 1,0 0-1,2 1 1,13 9-6767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0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24575,'12'6'0,"0"0"0,0 1 0,0 0 0,-1 1 0,-1 0 0,1 1 0,-1 0 0,-1 0 0,17 21 0,2 8 0,34 64 0,-13-21 0,-33-54 0,16 23 0,-30-47 0,1 1 0,0 0 0,0-1 0,0 0 0,0 0 0,1 0 0,-1 0 0,1 0 0,4 2 0,-7-5 0,0 0 0,-1 0 0,1 0 0,0 1 0,-1-1 0,1 0 0,0 0 0,0 0 0,-1 0 0,1 0 0,0 0 0,-1-1 0,1 1 0,0 0 0,0 0 0,-1 0 0,1-1 0,0 1 0,-1 0 0,1-1 0,-1 1 0,1 0 0,0-1 0,-1 1 0,1-1 0,-1 1 0,1-1 0,-1 1 0,0-1 0,1 0 0,-1 1 0,1-1 0,-1 1 0,1-2 0,8-24 0,-2-7 0,-2 0 0,-2-1 0,-1 1 0,-4-55 0,2-34 0,9 80 0,-6 31 0,0-1 0,0 0 0,0-20 0,-2 31 0,-1-1 0,0 0 0,0 0 0,0 1 0,0-1 0,-1 0 0,1 1 0,0-1 0,-1 1 0,1-1 0,-1 0 0,0 1 0,1-1 0,-1 1 0,0-1 0,0 1 0,0 0 0,0-1 0,0 1 0,0 0 0,0-1 0,-1 1 0,1 0 0,0 0 0,-1 0 0,1 0 0,-1 1 0,1-1 0,-1 0 0,-2-1 0,1 2 0,-1 0 0,1 0 0,0-1 0,-1 2 0,1-1 0,0 0 0,0 1 0,-1-1 0,1 1 0,0 0 0,0 0 0,0 1 0,0-1 0,0 0 0,0 1 0,0 0 0,0 0 0,1 0 0,-1 0 0,1 0 0,-1 0 0,1 1 0,0-1 0,0 1 0,-3 4 0,3-5 0,0 1 0,1-1 0,-1 0 0,1 1 0,0-1 0,0 1 0,0-1 0,0 1 0,0 0 0,0-1 0,1 1 0,-1 0 0,1 0 0,0 0 0,0-1 0,0 1 0,0 0 0,0 0 0,1 0 0,-1-1 0,1 1 0,0 0 0,0-1 0,0 1 0,0 0 0,0-1 0,0 1 0,1-1 0,-1 0 0,4 4 0,3 1 11,0-1 0,0 0 0,1-1 0,-1 0 0,1 0 0,0-1 0,1 0 0,-1-1 0,13 4 0,91 15-1233,-106-21 969,55 7-6573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1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24575,'0'14'0,"0"17"0,0 17 0,0 14 0,0 9 0,0 6 0,-5 0 0,-1-15-8191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151 115 24575,'4'-7'0,"0"0"0,0-1 0,0 1 0,-2-1 0,1 0 0,-1 0 0,3-16 0,-5 23 0,0-1 0,0 1 0,0-1 0,0 1 0,0-1 0,0 1 0,0-1 0,-1 1 0,1-1 0,-1 1 0,1-1 0,-1 1 0,1 0 0,-1-1 0,0 1 0,0 0 0,0-1 0,0 1 0,-1-2 0,0 2 0,0 0 0,0 0 0,0 0 0,0 0 0,0 1 0,-1-1 0,1 1 0,0-1 0,0 1 0,0 0 0,-1-1 0,1 1 0,0 0 0,0 1 0,-1-1 0,1 0 0,-4 2 0,-1-1 0,0 1 0,0 0 0,0 1 0,1 0 0,-1 0 0,1 1 0,0-1 0,0 1 0,0 0 0,0 1 0,1 0 0,-1 0 0,1 0 0,0 0 0,-7 12 0,9-14 0,1 1 0,-1 1 0,1-1 0,0 0 0,0 0 0,0 1 0,1-1 0,0 1 0,-1 0 0,2-1 0,-1 1 0,0 0 0,1-1 0,0 1 0,0 0 0,0 0 0,1-1 0,0 1 0,0 0 0,0-1 0,0 1 0,1 0 0,0-1 0,4 8 0,4 3 0,2-1 0,0 0 0,1 0 0,23 18 0,-25-24 0,-1 1 0,0 0 0,0 1 0,-1 0 0,0 1 0,-1 0 0,0 0 0,-1 0 0,10 21 0,-16-30 0,-1 0 0,1 0 0,-1-1 0,0 1 0,1 0 0,-1 0 0,0 0 0,0 0 0,0 0 0,0 0 0,0 0 0,-1 0 0,1 0 0,0-1 0,-1 1 0,0 0 0,1 0 0,-1 0 0,0-1 0,0 1 0,-2 2 0,1-1 0,0-1 0,-1 1 0,0-1 0,1 0 0,-1 1 0,0-1 0,0-1 0,-1 1 0,1 0 0,0-1 0,-4 2 0,0-1 0,-1 0 0,1 0 0,0-1 0,-1 0 0,0 0 0,1 0 0,-1-1 0,0 0 0,1-1 0,-12-2 0,17 3 0,0-1 0,0 0 0,0 0 0,0 1 0,0-1 0,0-1 0,1 1 0,-1 0 0,0 0 0,0-1 0,1 1 0,-1-1 0,1 1 0,0-1 0,-1 1 0,1-1 0,0 0 0,0 0 0,0 0 0,0 0 0,0 0 0,1 0 0,-1 0 0,0 0 0,1 0 0,0 0 0,-1 0 0,1 0 0,0 0 0,0 0 0,0-1 0,0 1 0,1 0 0,-1 0 0,1 0 0,0-3 0,1-4 0,1 1 0,0 0 0,1-1 0,-1 1 0,2 0 0,-1 1 0,8-11 0,2 1 0,1 1 0,0 1 0,0 0 0,2 1 0,0 1 0,30-18 0,-32 22 0,0 1 0,0 1 0,1 1 0,0 0 0,0 0 0,1 2 0,0 0 0,31-3 0,-43 7-4,-1 0-1,0 0 0,0 0 0,1 1 1,-1-1-1,0 1 0,0 0 0,0 0 1,0 1-1,0-1 0,0 1 0,0 0 1,0 0-1,0 0 0,-1 0 1,7 6-1,-6-4 23,0 1 0,0-1 0,-1 1 1,0 0-1,1 1 0,-2-1 0,1 0 0,0 1 1,-1-1-1,2 11 0,0 5-266,0 1 1,-2 0-1,0 0 1,-2 0-1,-3 29 1,2-34-6579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2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24575,'5'9'0,"1"7"0,-1 1-8191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3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24575,'4'6'0,"-1"0"0,0-1 0,0 1 0,-1 0 0,0 1 0,0-1 0,0 0 0,-1 1 0,0-1 0,0 1 0,0-1 0,-2 13 0,4 10 0,-3-23 0,2 1 0,-1 0 0,1-1 0,0 1 0,4 9 0,-6-15 0,0-1 0,1 1 0,-1-1 0,0 1 0,1-1 0,-1 1 0,0-1 0,1 1 0,-1-1 0,1 1 0,-1-1 0,1 1 0,-1-1 0,1 0 0,-1 1 0,1-1 0,-1 0 0,1 0 0,0 1 0,-1-1 0,1 0 0,0 0 0,-1 0 0,1 0 0,0 1 0,1-2 0,-1 1 0,0-1 0,0 0 0,1 1 0,-1-1 0,0 0 0,0 0 0,0 0 0,0 0 0,0 0 0,0 0 0,0 0 0,0 0 0,0 0 0,-1 0 0,1 0 0,0-2 0,40-74 0,-31 56 0,0-1 0,23-30 0,-33 51 0,1-1 0,0 1 0,0 0 0,0 0 0,0-1 0,0 1 0,0 0 0,0 0 0,1 0 0,-1 0 0,0 0 0,1 0 0,-1 1 0,0-1 0,1 0 0,-1 1 0,1-1 0,-1 1 0,2-1 0,-2 1 0,0 1 0,0-1 0,0 0 0,0 1 0,0-1 0,0 0 0,-1 1 0,1 0 0,0-1 0,0 1 0,-1-1 0,1 1 0,0 0 0,-1-1 0,1 1 0,-1 0 0,1 0 0,-1-1 0,1 1 0,-1 0 0,1 0 0,-1 0 0,1 1 0,2 9 0,0 1 0,0-1 0,2 24 0,-3-18 0,0-5 0,8 40 0,-9-50 0,-1 0 0,1 0 0,0 0 0,-1 0 0,1 0 0,0 0 0,0 0 0,0 0 0,1-1 0,-1 1 0,0 0 0,1-1 0,-1 1 0,1-1 0,-1 1 0,1-1 0,0 0 0,-1 0 0,1 0 0,2 1 0,-3-2 0,1 0 0,-1 0 0,1 0 0,-1 0 0,0 0 0,1 0 0,-1 0 0,0-1 0,1 1 0,-1-1 0,0 1 0,0-1 0,1 1 0,-1-1 0,0 0 0,0 1 0,0-1 0,0 0 0,0 0 0,0 0 0,1-2 0,21-25 0,-21 24 0,26-49 0,-24 42 0,1 2 0,0-1 0,0 0 0,9-10 0,-14 19 0,1 1 0,-1-1 0,1 0 0,-1 1 0,1-1 0,-1 1 0,1-1 0,0 1 0,-1-1 0,1 1 0,0 0 0,-1-1 0,1 1 0,0 0 0,0-1 0,-1 1 0,1 0 0,0 0 0,0 0 0,0 0 0,-1 0 0,1-1 0,0 2 0,0-1 0,-1 0 0,1 0 0,0 0 0,0 0 0,0 0 0,-1 1 0,1-1 0,0 0 0,-1 1 0,1-1 0,0 0 0,-1 1 0,1-1 0,0 1 0,-1-1 0,1 1 0,-1-1 0,2 2 0,22 33 0,-15-21 0,-7-11 0,0 0 0,1 0 0,-1-1 0,0 1 0,1-1 0,0 0 0,0 1 0,-1-1 0,1 0 0,0-1 0,1 1 0,-1-1 0,0 1 0,0-1 0,1 0 0,-1 0 0,0 0 0,1-1 0,-1 1 0,1-1 0,-1 0 0,1 0 0,-1 0 0,1 0 0,5-2 0,-5 1 0,0-1 0,1 1 0,-1-1 0,-1 0 0,1-1 0,0 1 0,0-1 0,-1 1 0,0-1 0,1 0 0,-1 0 0,0-1 0,0 1 0,-1-1 0,1 1 0,-1-1 0,0 0 0,0 0 0,3-8 0,0-9 0,2-5 0,-6 26 0,-1 14 0,0-6-76,0-1 1,0 1-1,0-1 0,1 0 0,0 1 0,0-1 0,1 0 0,0 0 1,0 0-1,1 0 0,0 0 0,0 0 0,0-1 0,1 1 1,0-1-1,1 0 0,9 11 0,6-2-6750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21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24575,'31'-14'0,"24"-4"0,16 1 0,4 3 0,-1 5 0,-13 3-8191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24575,'0'22'0,"0"17"0,5 10 0,5 6 0,1-7-8191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5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3 284 24575,'-1'43'0,"0"-13"0,0-1 0,2 1 0,2-1 0,7 42 0,-9-67 0,1-1 0,-1 1 0,0-1 0,1 0 0,0 0 0,0 0 0,-1 0 0,2 0 0,-1 0 0,0 0 0,1-1 0,-1 1 0,1-1 0,0 1 0,0-1 0,0 0 0,3 2 0,0-2 0,0 0 0,-1 0 0,1 0 0,0 0 0,0-1 0,0 0 0,0 0 0,1-1 0,8 0 0,-4 0 0,0-1 0,-1-1 0,1 0 0,-1 0 0,0-1 0,1 0 0,-2-1 0,1 0 0,0 0 0,-1-1 0,14-10 0,-14 8 0,-1-1 0,0-1 0,0 1 0,-1-1 0,0-1 0,-1 1 0,9-17 0,-12 20 0,0 0 0,-1-1 0,1 1 0,-1 0 0,0-1 0,-1 1 0,0-1 0,0 0 0,0 1 0,-1-1 0,1 0 0,-2 0 0,1 1 0,-3-10 0,3 15 0,0 0 0,0-1 0,-1 1 0,1 0 0,-1 0 0,1-1 0,-1 1 0,1 0 0,-1 0 0,0 0 0,0 0 0,0 0 0,1 0 0,-1 0 0,0 0 0,0 0 0,0 0 0,0 0 0,-1 0 0,1 1 0,0-1 0,0 0 0,0 1 0,-1-1 0,1 1 0,0 0 0,0-1 0,-1 1 0,1 0 0,0 0 0,-1 0 0,1 0 0,0 0 0,-1 0 0,1 0 0,-1 0 0,1 0 0,0 1 0,0-1 0,-1 0 0,1 1 0,0-1 0,-2 2 0,-2 0 0,1 1 0,-1-1 0,1 1 0,-1 0 0,1 0 0,0 1 0,0-1 0,0 1 0,-5 7 0,4-4 0,1-1 0,0 1 0,0 0 0,1 1 0,0-1 0,0 0 0,1 1 0,0 0 0,-2 13 0,4-19 0,-1 1 0,1 0 0,0 0 0,0-1 0,1 1 0,-1 0 0,1-1 0,-1 1 0,1 0 0,0-1 0,0 1 0,0-1 0,0 1 0,0-1 0,0 0 0,1 1 0,-1-1 0,1 0 0,0 0 0,0 0 0,0 0 0,0 0 0,0-1 0,0 1 0,0 0 0,0-1 0,1 0 0,-1 1 0,0-1 0,1 0 0,3 1 0,5 1 0,1 0 0,-1-1 0,1 0 0,0-1 0,0 0 0,0 0 0,19-3 0,-26 2 0,-1-1 0,1 1 0,0-1 0,-1 0 0,1-1 0,-1 1 0,1-1 0,-1 1 0,0-1 0,1-1 0,-1 1 0,0 0 0,-1-1 0,1 0 0,0 0 0,-1 0 0,0-1 0,1 1 0,-1-1 0,0 1 0,4-9 0,-7 11 0,1-1 0,-1 1 0,1 0 0,-1-1 0,0 0 0,0 1 0,0-1 0,1 1 0,-1-1 0,-1 1 0,1-1 0,0 1 0,0-1 0,0 1 0,-1-1 0,1 1 0,-1-1 0,1 1 0,-1 0 0,0-1 0,0 1 0,-1-2 0,2 2 0,0 1 0,-1 0 0,1-1 0,-1 1 0,1-1 0,0 1 0,-1 0 0,1 0 0,-1-1 0,1 1 0,-1 0 0,1 0 0,-1-1 0,1 1 0,-1 0 0,1 0 0,-1 0 0,1 0 0,-1 0 0,1 0 0,-1 0 0,1 0 0,-1 0 0,0 0 0,0 1 0,0-1 0,0 1 0,0-1 0,0 1 0,0-1 0,1 1 0,-1 0 0,0-1 0,0 1 0,1 0 0,-1 0 0,0 0 0,1 0 0,-1-1 0,1 1 0,-1 0 0,0 1 0,0 0 0,0 0 0,0 0 0,0 0 0,1 0 0,-1 0 0,1 0 0,-1 0 0,1 1 0,-1-1 0,1 0 0,0 0 0,0 0 0,0 0 0,0 1 0,1-1 0,-1 0 0,0 0 0,1 0 0,0 0 0,-1 0 0,1 0 0,2 3 0,-1-2 0,0 0 0,1 0 0,-1-1 0,1 1 0,0-1 0,0 0 0,0 1 0,0-1 0,0 0 0,0-1 0,0 1 0,5 1 0,2 1 0,0-1 0,1-1 0,-1 1 0,1-1 0,0-1 0,-1 0 0,1-1 0,15-1 0,-21 0 0,0 1 0,0-2 0,0 1 0,0-1 0,0 0 0,-1 0 0,1 0 0,0 0 0,-1-1 0,0 0 0,1 0 0,-1 0 0,0 0 0,-1-1 0,1 0 0,0 1 0,-1-1 0,0-1 0,0 1 0,0 0 0,-1-1 0,0 1 0,1-1 0,-1 0 0,-1 0 0,1 0 0,-1 0 0,1-6 0,0 0 0,-1 1 0,0-1 0,-1 0 0,0 0 0,-1 0 0,0 0 0,0 1 0,-1-1 0,-1 0 0,0 1 0,0-1 0,-8-15 0,10 25 0,1 1 0,0 0 0,-1-1 0,1 1 0,0 0 0,0-1 0,0 1 0,-1-1 0,1 1 0,0-1 0,0 1 0,0-1 0,0 1 0,0 0 0,0-1 0,0 1 0,-1-1 0,1 1 0,1-1 0,-1 1 0,0-1 0,0 1 0,0-1 0,0 1 0,0-1 0,0 1 0,0 0 0,1-1 0,-1 1 0,0-1 0,0 1 0,1 0 0,-1-1 0,0 1 0,1 0 0,-1-1 0,1 0 0,22 1 0,38 18 0,-52-15 0,-8-3 0,20 7 0,0 1 0,0 0 0,33 20 0,-48-25 0,-1 1 0,0-1 0,0 1 0,-1 0 0,1 0 0,-1 1 0,0 0 0,0-1 0,-1 1 0,1 1 0,-1-1 0,0 0 0,0 1 0,-1-1 0,0 1 0,0 0 0,0 0 0,1 9 0,-2 23 0,-1 7 0,0-43 0,0 1 0,1-1 0,-1 0 0,1 0 0,-1 1 0,1-1 0,0 0 0,0 0 0,0 0 0,0 0 0,0 0 0,1 0 0,-1 0 0,2 2 0,-1-3 0,-1-1 0,0 1 0,1 0 0,-1-1 0,0 0 0,1 1 0,-1-1 0,1 0 0,-1 0 0,1 1 0,-1-1 0,1 0 0,-1-1 0,1 1 0,-1 0 0,1 0 0,-1-1 0,1 1 0,-1 0 0,1-1 0,-1 0 0,0 1 0,1-1 0,-1 0 0,0 0 0,0 0 0,1 1 0,-1-1 0,0 0 0,0-1 0,0 1 0,1-1 0,6-6 0,0 0 0,-1-1 0,7-10 0,-2 1 0,-1-2 0,-1 0 0,-1 0 0,0-1 0,-2 0 0,8-32 0,15-134 0,-29 174 0,1 5 0,0-1 0,-1-1 0,-1 1 0,0 0 0,0 0 0,0 0 0,-1 0 0,-1 0 0,1 0 0,-7-17 0,8 25 0,0 0 0,-1 1 0,1-1 0,0 0 0,-1 1 0,1-1 0,0 0 0,-1 1 0,1-1 0,-1 1 0,1-1 0,-1 1 0,0-1 0,1 1 0,-1-1 0,1 1 0,-1-1 0,0 1 0,1 0 0,-1-1 0,0 1 0,1 0 0,-1 0 0,0-1 0,0 1 0,1 0 0,-2 0 0,1 0 0,0 1 0,0-1 0,-1 1 0,1-1 0,0 1 0,0-1 0,0 1 0,0 0 0,1 0 0,-1-1 0,0 1 0,0 0 0,0 0 0,1 0 0,-2 2 0,-2 2 0,1 2 0,0-1 0,0 0 0,-4 14 0,2-1 0,1 0 0,0 1 0,2-1 0,1 1 0,0 0 0,1 0 0,1-1 0,1 1 0,7 26 0,-7-37 0,0-1 0,1 1 0,1-1 0,0 0 0,0 0 0,0 0 0,1-1 0,0 1 0,0-1 0,7 7 0,-7-10 0,1 1 0,-1-1 0,1 0 0,0 0 0,0-1 0,0 1 0,0-1 0,1-1 0,-1 1 0,1-1 0,0 0 0,-1 0 0,1-1 0,9 1 0,-9-2 0,-1 0 0,1-1 0,0 1 0,-1-1 0,1-1 0,-1 1 0,1-1 0,-1 0 0,0 0 0,1-1 0,-1 0 0,0 0 0,-1-1 0,1 1 0,-1-1 0,9-8 0,-10 9 0,-1 0 0,1-1 0,-1 0 0,0 0 0,0 0 0,0 0 0,0 0 0,-1-1 0,0 1 0,1-1 0,-2 0 0,1 1 0,-1-1 0,1 0 0,-1 0 0,-1 0 0,1 0 0,-1 0 0,0 0 0,0 0 0,0 0 0,-2-7 0,2 11 0,0 1 0,0-1 0,0 0 0,0 1 0,0-1 0,0 0 0,-1 0 0,1 1 0,0-1 0,-1 1 0,1-1 0,0 0 0,-1 1 0,1-1 0,-1 1 0,1-1 0,-1 1 0,1-1 0,-1 1 0,1-1 0,-1 1 0,-1-1 0,2 1 0,-1 0 0,1 0 0,-1 0 0,0 0 0,1 0 0,-1 0 0,1 0 0,-1 1 0,1-1 0,-1 0 0,1 1 0,-1-1 0,1 0 0,-1 0 0,1 1 0,-1-1 0,1 1 0,-1-1 0,1 1 0,-1 0 0,-2 3 0,1-1 0,-1 1 0,1 0 0,0 0 0,0 0 0,-2 5 0,2 1 0,0 0 0,0 0 0,1 0 0,0 0 0,1 0 0,0 0 0,1 0 0,0 0 0,4 19 0,-3-25 0,-1 0 0,0 0 0,1 0 0,-1-1 0,1 1 0,0 0 0,0-1 0,1 0 0,-1 1 0,1-1 0,-1 0 0,5 3 0,-5-5 0,1 1 0,-1-1 0,1 1 0,-1-1 0,1 0 0,0 0 0,-1 0 0,1 0 0,0 0 0,0-1 0,0 0 0,0 1 0,0-1 0,0 0 0,-1 0 0,1 0 0,0-1 0,5 0 0,-4 0 0,1 0 0,-1-1 0,0 1 0,0-1 0,0 0 0,0 0 0,-1 0 0,1 0 0,0-1 0,-1 1 0,0-1 0,0 0 0,1 0 0,-2 0 0,4-4 0,1-4 0,-1 0 0,0 1 0,8-22 0,-1 2 0,-13 30 0,0 0 0,0-1 0,0 1 0,1 0 0,-1 0 0,0-1 0,0 1 0,0 0 0,0 0 0,0-1 0,0 1 0,0 0 0,0 0 0,1-1 0,-1 1 0,0 0 0,0 0 0,0 0 0,1 0 0,-1-1 0,0 1 0,0 0 0,0 0 0,1 0 0,-1 0 0,0 0 0,0-1 0,1 1 0,-1 0 0,0 0 0,0 0 0,1 0 0,-1 0 0,0 0 0,0 0 0,1 0 0,-1 0 0,0 0 0,0 0 0,1 0 0,-1 0 0,1 1 0,5 11 0,1 23 0,-7-35 0,31 333 0,-31-287 0,-1-1 0,-2 1 0,-2-1 0,-3 0 0,-16 58 0,19-87 0,-1-1 0,0 0 0,-2-1 0,1 1 0,-2-1 0,0-1 0,0 0 0,-1 0 0,-1-1 0,-16 15 0,20-21 0,0 0 0,-1 0 0,0-1 0,0 0 0,0 0 0,-1-1 0,0 0 0,1 0 0,-2-1 0,1-1 0,0 1 0,0-1 0,-1-1 0,1 0 0,-1 0 0,1-1 0,-1 0 0,-15-3 0,19 2 0,0 0 0,1-1 0,-1 0 0,1 0 0,0 0 0,-1-1 0,1 0 0,0 0 0,1 0 0,-1 0 0,0-1 0,1 0 0,0 0 0,0 0 0,0 0 0,0-1 0,1 0 0,0 1 0,0-1 0,0-1 0,1 1 0,-1 0 0,1-1 0,0 1 0,-1-10 0,0 1 0,0 1 0,2-1 0,0 0 0,0 0 0,1 1 0,1-1 0,0 0 0,1 1 0,7-27 0,17-27-1365,3 7-5461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5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19 24575,'-9'26'0,"-23"82"0,29-95 0,1-1 0,0 0 0,1 1 0,0-1 0,1 1 0,3 20 0,-3-31 0,1 1 0,-1-1 0,1 1 0,0-1 0,-1 1 0,1-1 0,0 0 0,1 1 0,-1-1 0,0 0 0,1 0 0,2 4 0,-3-5 0,0-1 0,0 1 0,0 0 0,1 0 0,-1-1 0,0 1 0,0 0 0,0-1 0,1 1 0,-1-1 0,0 0 0,1 1 0,-1-1 0,1 0 0,-1 0 0,0 0 0,3 0 0,0-1 0,-1 1 0,1-1 0,-1-1 0,0 1 0,1 0 0,-1-1 0,0 0 0,0 0 0,0 0 0,0 0 0,0 0 0,0 0 0,-1-1 0,1 1 0,-1-1 0,3-3 0,5-9 0,-1 0 0,-1-1 0,-1 1 0,0-2 0,10-32 0,12-30 0,-28 78 0,-1 0 0,0 0 0,1 0 0,-1 0 0,1-1 0,-1 1 0,1 0 0,0 0 0,-1 1 0,1-1 0,0 0 0,0 0 0,-1 0 0,1 0 0,0 1 0,0-1 0,0 0 0,0 1 0,0-1 0,0 1 0,0-1 0,0 1 0,1-1 0,-1 1 0,0 0 0,0-1 0,0 1 0,0 0 0,0 0 0,1 0 0,-1 0 0,0 0 0,0 0 0,0 0 0,0 1 0,1-1 0,-1 0 0,0 1 0,0-1 0,0 1 0,0-1 0,0 1 0,0-1 0,0 1 0,0 0 0,0-1 0,0 1 0,1 1 0,6 6 0,-1-1 0,1 1 0,-1 1 0,8 12 0,-6-8 0,-4-7 0,13 17 0,30 30 0,-43-48 0,0 0 0,0-1 0,0 0 0,1 0 0,-1 0 0,1-1 0,0 1 0,0-1 0,0-1 0,0 1 0,1-1 0,9 2 0,-14-4 0,0 0 0,0 1 0,-1-1 0,1 0 0,0 0 0,0 0 0,0-1 0,0 1 0,-1 0 0,1-1 0,0 1 0,0-1 0,-1 0 0,1 1 0,0-1 0,-1 0 0,1 0 0,-1 0 0,1 0 0,-1 0 0,1-1 0,-1 1 0,0 0 0,2-2 0,-2 0 0,1 0 0,-1-1 0,1 1 0,-1 0 0,0-1 0,0 1 0,-1-1 0,1 1 0,-1-1 0,0 1 0,0-7 0,-1-6 0,-1 0 0,0 1 0,-2-1 0,-6-19 0,9 29-91,-1 1 0,0-1 0,0 1 0,0 0 0,0 0 0,-1 0 0,0 0 0,0 0 0,-1 0 0,1 1 0,-1 0 0,0 0 0,0 0 0,-9-7 0,-2 5-6735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6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24575,'52'40'0,"-45"-35"0,0-1 0,0 0 0,0 0 0,0-1 0,1 1 0,-1-2 0,13 4 0,-18-6 0,0 1 0,0-1 0,0 0 0,0 0 0,0 0 0,0 0 0,0 0 0,0 0 0,0-1 0,0 1 0,0-1 0,0 1 0,0-1 0,0 0 0,-1 1 0,1-1 0,0 0 0,0 0 0,-1-1 0,1 1 0,-1 0 0,1 0 0,-1-1 0,0 1 0,1-1 0,-1 1 0,0-1 0,0 0 0,0 1 0,0-1 0,0 0 0,0 0 0,-1 0 0,1 0 0,0-2 0,1-5 0,0 0 0,0 0 0,-1 0 0,0 0 0,-1 0 0,0 0 0,0 0 0,-1 0 0,-3-14 0,3 20 0,1 0 0,-1 0 0,0 0 0,0 0 0,0 0 0,-1 0 0,1 0 0,-1 0 0,1 0 0,-1 1 0,0-1 0,0 1 0,0-1 0,-1 1 0,1 0 0,-1 0 0,1 0 0,-1 0 0,1 0 0,-1 0 0,0 1 0,0 0 0,0-1 0,0 1 0,0 0 0,0 0 0,0 1 0,-1-1 0,1 1 0,-4-1 0,4 1 0,0 1 0,-1-1 0,1 1 0,0 0 0,-1 0 0,1 0 0,0 0 0,0 0 0,0 1 0,0 0 0,0-1 0,0 1 0,1 0 0,-1 0 0,0 1 0,1-1 0,0 0 0,-1 1 0,1-1 0,0 1 0,1 0 0,-1 0 0,0 0 0,1 0 0,-1 0 0,1 0 0,0 0 0,-1 5 0,-1 2 0,1-1 0,0 1 0,0-1 0,1 1 0,0 0 0,1 0 0,0 0 0,2 17 0,0-18-44,1 1 0,0-1 0,0 0 0,1 0 0,0-1 0,1 1 0,0-1 0,0 0 0,1 0 0,0 0 0,0-1 0,1 0 0,0 0 0,0-1 0,0 1 0,1-2 0,0 1 0,0-1-1,1 0 1,-1-1 0,1 0 0,0-1 0,0 1 0,1-2 0,-1 1 0,1-1 0,-1-1 0,1 0 0,-1 0 0,14-1 0,4-4-6782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20 24575,'-14'0'0,"0"1"0,0 1 0,0 0 0,0 0 0,0 1 0,1 1 0,-1 1 0,-20 9 0,29-12 0,1 0 0,0 1 0,0-1 0,0 1 0,0 0 0,0 0 0,1 0 0,-1 1 0,1-1 0,0 1 0,0-1 0,0 1 0,1 0 0,-1 1 0,1-1 0,0 0 0,0 1 0,0-1 0,1 1 0,0-1 0,0 1 0,0 0 0,0-1 0,1 1 0,-1 0 0,1 0 0,1-1 0,0 10 0,1-9 0,0 1 0,0-1 0,0 0 0,0 1 0,1-1 0,0 0 0,0-1 0,0 1 0,1-1 0,-1 1 0,1-1 0,0 0 0,0 0 0,1-1 0,-1 1 0,1-1 0,0 0 0,0 0 0,0-1 0,6 3 0,9 4 0,-1-2 0,1-1 0,0 0 0,26 3 0,-23-6 0,-1 0 0,1-2 0,0 0 0,0-2 0,0 0 0,0-2 0,-1 0 0,36-11 0,-49 11 0,1-1 0,-1 1 0,-1-2 0,1 1 0,-1-1 0,1-1 0,-1 0 0,-1 0 0,14-13 0,-17 14 0,1-1 0,-1 0 0,0-1 0,0 1 0,-1-1 0,1 1 0,-2-1 0,1 0 0,-1 0 0,0-1 0,0 1 0,-1 0 0,0-1 0,0-9 0,-1 12 0,-1 0 0,1 0 0,-1 0 0,0 0 0,-1 0 0,1 0 0,-1 1 0,0-1 0,0 1 0,0-1 0,-1 1 0,1 0 0,-1 0 0,0 0 0,0 0 0,-1 0 0,1 1 0,-1-1 0,0 1 0,0 0 0,0 0 0,0 1 0,0-1 0,-1 1 0,-7-3 0,8 3 0,0 0 0,0 1 0,0 0 0,0 0 0,0 0 0,-1 0 0,1 0 0,0 1 0,0 0 0,0 0 0,-1 0 0,1 1 0,0-1 0,0 1 0,0 0 0,0 0 0,0 0 0,0 1 0,0 0 0,0-1 0,0 1 0,1 1 0,-1-1 0,1 0 0,-1 1 0,1 0 0,0 0 0,0 0 0,0 0 0,-3 5 0,3-3 0,-1 0 0,2 0 0,-1 0 0,0 1 0,1-1 0,0 1 0,1-1 0,-1 1 0,1 0 0,0 0 0,0 0 0,1 0 0,0-1 0,0 1 0,0 0 0,1 0 0,0 0 0,0 0 0,0 0 0,1-1 0,0 1 0,0-1 0,0 1 0,1-1 0,-1 0 0,1 0 0,1 0 0,-1 0 0,1 0 0,0-1 0,0 1 0,0-1 0,0 0 0,1-1 0,0 1 0,0-1 0,0 0 0,0 0 0,0 0 0,7 2 0,-4-3 0,0 1 0,0-1 0,1-1 0,-1 1 0,0-2 0,1 1 0,-1-1 0,1 0 0,-1-1 0,0 0 0,1 0 0,-1-1 0,10-3 0,-13 3 0,0 0 0,0 0 0,-1-1 0,1 0 0,-1 0 0,1 0 0,-1 0 0,0-1 0,0 1 0,-1-1 0,1 0 0,-1-1 0,0 1 0,0 0 0,0-1 0,0 0 0,-1 0 0,0 1 0,0-1 0,0-1 0,1-6 0,0-4 0,-2 13 0,-1 5 0,3 28 0,-1-25 0,1 0 0,-1 0 0,1 0 0,0 0 0,0 0 0,0-1 0,1 0 0,0 1 0,0-1 0,0 0 0,0-1 0,0 1 0,1-1 0,0 0 0,-1 0 0,1 0 0,0-1 0,1 0 0,-1 0 0,8 2 0,-6-1 0,0-1 0,0-1 0,0 1 0,1-1 0,-1-1 0,0 1 0,0-1 0,1 0 0,-1-1 0,0 0 0,0 0 0,0 0 0,0-1 0,0 0 0,12-5 0,-16 4 0,0 1 0,0-1 0,1 0 0,-2 0 0,1 0 0,0 0 0,0-1 0,-1 1 0,0-1 0,0 1 0,0-1 0,0 0 0,0 0 0,-1 1 0,0-1 0,0-1 0,0 1 0,1-6 0,-1-5 0,1 0 0,-2 0 0,-2-25 0,2 49 0,0 0 0,1 1 0,0-1 0,0 0 0,6 18 0,-5-23 0,0 0 0,1 1 0,-1-1 0,1 0 0,0 0 0,0-1 0,0 1 0,0 0 0,1-1 0,0 0 0,-1 0 0,1 0 0,0 0 0,8 3 0,-10-5 0,1 0 0,0 0 0,0-1 0,-1 1 0,1 0 0,0-1 0,0 0 0,0 0 0,0 0 0,0 0 0,-1 0 0,1 0 0,0-1 0,0 0 0,0 1 0,-1-1 0,1 0 0,0 0 0,-1-1 0,1 1 0,-1 0 0,1-1 0,-1 0 0,0 1 0,1-1 0,1-2 0,2-3 0,0 0 0,-1 0 0,1-1 0,-2 0 0,1 0 0,-1 0 0,0 0 0,-1-1 0,4-14 0,14-29 0,-20 51 0,-1 0 0,0 0 0,1 0 0,-1 0 0,1 0 0,0 1 0,-1-1 0,1 0 0,0 0 0,-1 1 0,1-1 0,0 1 0,0-1 0,-1 0 0,1 1 0,0 0 0,0-1 0,0 1 0,0-1 0,0 1 0,0 0 0,0 0 0,0-1 0,0 1 0,0 0 0,0 0 0,0 0 0,0 0 0,0 0 0,0 0 0,-1 0 0,1 1 0,0-1 0,0 0 0,0 1 0,0-1 0,0 0 0,0 1 0,0-1 0,1 1 0,4 3 0,0 0 0,0 1 0,-1 0 0,8 7 0,-7-6 0,60 55-1365,-33-34-5461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58 24575,'-12'-8'0,"0"0"0,0 1 0,-1 1 0,0 0 0,0 1 0,0 1 0,-1 0 0,-22-4 0,31 7 0,-1 1 0,1 0 0,-1 0 0,1 0 0,0 0 0,-1 1 0,1 0 0,-1 0 0,1 0 0,0 1 0,0 0 0,0 0 0,0 0 0,0 0 0,0 1 0,0 0 0,1 0 0,0 0 0,-1 1 0,1-1 0,0 1 0,1 0 0,-1 0 0,1 1 0,-4 4 0,5-5 0,-1 0 0,1 0 0,-1 0 0,1 1 0,1-1 0,-1 0 0,1 1 0,-1 0 0,1-1 0,0 1 0,1 0 0,-1-1 0,1 1 0,0 0 0,0 0 0,1-1 0,-1 1 0,1 0 0,0-1 0,0 1 0,1 0 0,-1-1 0,1 0 0,0 1 0,1-1 0,-1 0 0,0 0 0,1 0 0,0 0 0,0-1 0,0 1 0,1-1 0,-1 1 0,1-1 0,0 0 0,4 2 0,-3-1 0,1-1 0,-1 0 0,1 0 0,0 0 0,-1-1 0,1 0 0,0 0 0,0-1 0,1 1 0,-1-1 0,0 0 0,0-1 0,1 0 0,-1 0 0,0 0 0,0-1 0,1 0 0,-1 0 0,0 0 0,0-1 0,0 0 0,0 0 0,0-1 0,-1 1 0,1-1 0,-1-1 0,7-4 0,-8 5 0,-1-1 0,0 1 0,0-1 0,0 0 0,-1 0 0,1 0 0,-1 0 0,0 0 0,0-1 0,0 1 0,2-10 0,9-19 0,-13 33 0,1-1 0,-1 1 0,0 0 0,0 0 0,0 0 0,0 0 0,0 0 0,0-1 0,0 1 0,1 0 0,-1 0 0,0 0 0,0 0 0,0 0 0,0 0 0,0-1 0,1 1 0,-1 0 0,0 0 0,0 0 0,0 0 0,1 0 0,-1 0 0,0 0 0,0 0 0,0 0 0,1 0 0,-1 0 0,0 0 0,0 0 0,0 0 0,0 0 0,1 0 0,-1 0 0,0 0 0,0 0 0,0 0 0,1 1 0,-1-1 0,0 0 0,0 0 0,0 0 0,0 0 0,0 0 0,1 0 0,-1 0 0,0 1 0,0-1 0,0 0 0,0 0 0,0 0 0,0 0 0,0 1 0,1-1 0,-1 0 0,0 0 0,0 0 0,0 0 0,0 1 0,6 14 0,-5-14 0,19 60 0,-3 1 0,17 110 0,-5 132 0,-26-258 0,0-17 0,-1 0 0,-2 0 0,0 0 0,-2 0 0,-7 31 0,8-56 0,0 1 0,0-1 0,0 0 0,-1 0 0,0 0 0,0 0 0,0 0 0,0 0 0,-1-1 0,1 1 0,-1-1 0,0 1 0,0-1 0,-6 5 0,7-7 0,0 0 0,0 0 0,0 0 0,-1 0 0,1 0 0,0-1 0,0 1 0,-1-1 0,1 0 0,0 1 0,0-1 0,-1 0 0,1-1 0,0 1 0,-1 0 0,1 0 0,0-1 0,0 0 0,-1 1 0,1-1 0,0 0 0,0 0 0,0 0 0,0 0 0,0 0 0,0-1 0,0 1 0,-2-3 0,-6-5 0,-1-1 0,1-1 0,1 0 0,0 0 0,1-1 0,0 0 0,1 0 0,0-1 0,-8-21 0,4 5 0,1-1 0,1 0 0,-6-44 0,13 53-80,1 0 0,0-1-1,1 1 1,2 0 0,0 0-1,1 0 1,1 0 0,1 0-1,1 1 1,1 0 0,1 0 0,0 1-1,2 0 1,0 0 0,1 1-1,23-30 1,9-4-6746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8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1 307 24575,'1'3'0,"0"0"0,1 0 0,-1-1 0,1 1 0,0-1 0,-1 1 0,1-1 0,0 0 0,0 0 0,1 1 0,-1-2 0,0 1 0,1 0 0,-1 0 0,1-1 0,0 1 0,-1-1 0,1 0 0,0 0 0,0 0 0,5 1 0,-6-1 0,1 0 0,-1 0 0,0-1 0,0 1 0,0-1 0,1 1 0,-1-1 0,0 0 0,1 0 0,-1 0 0,0 0 0,1 0 0,-1-1 0,0 1 0,0-1 0,1 1 0,-1-1 0,0 0 0,0 0 0,0 0 0,0 0 0,0 0 0,0 0 0,0-1 0,0 1 0,0 0 0,-1-1 0,1 0 0,-1 1 0,1-1 0,-1 0 0,1 0 0,-1 0 0,1-2 0,-1-1 0,0 0 0,0 1 0,0-1 0,-1 0 0,0 0 0,1 1 0,-2-1 0,1 0 0,-1 0 0,1 0 0,-1 1 0,-1-1 0,-2-7 0,3 10 0,1 0 0,-1-1 0,0 1 0,0 0 0,0 0 0,0 0 0,-1 0 0,1 0 0,-1 0 0,1 1 0,-1-1 0,1 0 0,-1 1 0,0-1 0,0 1 0,0 0 0,0-1 0,0 1 0,0 0 0,0 0 0,0 0 0,0 1 0,-1-1 0,1 0 0,0 1 0,-1-1 0,1 1 0,0 0 0,-5 0 0,5 1 0,0-1 0,0 1 0,1 0 0,-1 0 0,0 0 0,1 0 0,-1 0 0,0 0 0,1 1 0,0-1 0,-1 1 0,1-1 0,0 1 0,-1-1 0,1 1 0,0-1 0,0 1 0,0 0 0,1 0 0,-1 0 0,0-1 0,1 1 0,-1 0 0,0 3 0,-1 3 0,1 0 0,0 0 0,0 1 0,0 13 0,2-15 0,1 1 0,-1-1 0,1 0 0,0 0 0,1 0 0,0 0 0,0 0 0,0-1 0,1 1 0,0-1 0,0 0 0,1 0 0,-1 0 0,1 0 0,1-1 0,-1 0 0,1 0 0,0-1 0,0 1 0,0-1 0,1-1 0,10 6 0,-12-7 0,1 1 0,-1-1 0,1 0 0,0 0 0,0-1 0,0 1 0,0-1 0,0-1 0,0 1 0,0-1 0,1 0 0,-1 0 0,0-1 0,0 0 0,0 0 0,0-1 0,0 1 0,0-1 0,-1 0 0,1-1 0,0 1 0,-1-1 0,0 0 0,0-1 0,0 1 0,0-1 0,7-7 0,-3-1 0,-1 1 0,0-1 0,-1-1 0,-1 1 0,0-1 0,0 0 0,-1-1 0,-1 1 0,0-1 0,-1 0 0,2-20 0,-1-5 0,-2 0 0,-5-73 0,3 108 0,0 1 0,0-1 0,0 0 0,0 1 0,-1-1 0,0 0 0,1 1 0,-1-1 0,-1 1 0,1-1 0,0 1 0,-4-6 0,5 9 0,0 0 0,0 0 0,0 0 0,-1 0 0,1 0 0,0 0 0,0 0 0,0 0 0,-1 0 0,1 0 0,0 0 0,0 0 0,0 0 0,-1 0 0,1 0 0,0 0 0,0 0 0,0 0 0,-1 0 0,1 0 0,0 0 0,0 0 0,0 0 0,0 0 0,-1 1 0,1-1 0,0 0 0,0 0 0,0 0 0,0 0 0,0 0 0,-1 0 0,1 1 0,0-1 0,0 0 0,0 0 0,0 0 0,0 0 0,0 1 0,0-1 0,0 0 0,0 0 0,0 0 0,0 1 0,0-1 0,-1 0 0,1 0 0,0 0 0,1 1 0,-1-1 0,-5 19 0,1-1 0,1 1 0,1 0 0,1 0 0,2 36 0,0-12 0,-2-21 0,0 37 0,1-1 0,18 113 0,-14-161 0,-1-20 0,0-21 0,-2-5 0,-1 13 0,1 0 0,1 0 0,9-38 0,-9 55 0,0-1 0,0 1 0,1-1 0,0 1 0,0 0 0,0 0 0,1 0 0,0 0 0,0 1 0,1-1 0,0 1 0,-1 0 0,2 1 0,-1-1 0,0 1 0,12-7 0,-5 5-273,1 1 0,0 0 0,0 0 0,18-3 0,6 1-6553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9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 24575,'97'215'0,"-85"-191"0,14 27 0,-25-48 0,1 0 0,0 0 0,0 0 0,1 0 0,-1-1 0,0 1 0,1-1 0,0 0 0,-1 1 0,1-1 0,6 3 0,-8-5 0,0 1 0,0-1 0,1 0 0,-1 0 0,0 0 0,0 0 0,0 0 0,1 0 0,-1 0 0,0 0 0,0 0 0,0-1 0,0 1 0,0 0 0,1-1 0,-1 1 0,0-1 0,0 1 0,0-1 0,0 0 0,0 1 0,0-1 0,0 0 0,-1 0 0,1 0 0,0 0 0,0 1 0,0-3 0,19-30 0,-8 3 0,-1 0 0,-1-1 0,-1 0 0,7-55 0,-9 29 0,-2-103 0,-5 148 0,-1-1 0,-1 0 0,-3-15 0,4 25 0,1 0 0,-1 0 0,-1 0 0,1 0 0,0 0 0,-1 1 0,0-1 0,-2-3 0,3 5 0,0 0 0,1 0 0,-1 0 0,0 1 0,0-1 0,0 1 0,0-1 0,0 0 0,0 1 0,0 0 0,0-1 0,0 1 0,0-1 0,0 1 0,0 0 0,0 0 0,0 0 0,0 0 0,0 0 0,-1 0 0,1 0 0,0 0 0,0 0 0,-1 1 0,-1 0 0,1 0 0,-1 0 0,1 1 0,-1-1 0,1 1 0,0 0 0,-1 0 0,1-1 0,0 2 0,0-1 0,0 0 0,1 0 0,-1 1 0,0-1 0,1 1 0,0-1 0,-1 1 0,1-1 0,0 1 0,0 4 0,-3 3 0,2 0 0,-1 0 0,2 0 0,-2 15 0,3-15-59,1 0 0,0 0-1,0 0 1,1-1-1,1 1 1,-1 0 0,2-1-1,-1 0 1,1 0 0,0 0-1,1 0 1,0-1 0,1 1-1,0-1 1,0-1-1,0 1 1,1-1 0,0 0-1,1 0 1,0-1 0,-1 0-1,18 9 1,16 7-6767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1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184 181 24575,'20'-73'0,"-19"65"0,0 1 0,0-1 0,0 1 0,-1-1 0,0 0 0,-1 1 0,-2-14 0,3 20 0,-1-1 0,1 0 0,-1 1 0,1-1 0,-1 1 0,1-1 0,-1 1 0,0-1 0,0 1 0,0-1 0,0 1 0,0 0 0,0-1 0,0 1 0,0 0 0,-1 0 0,1 0 0,0 0 0,-1 0 0,1 0 0,-1 0 0,1 0 0,-1 1 0,1-1 0,-1 0 0,0 1 0,1 0 0,-1-1 0,0 1 0,1 0 0,-1 0 0,0 0 0,1 0 0,-1 0 0,0 0 0,1 0 0,-1 1 0,0-1 0,1 0 0,-1 1 0,0 0 0,-1 0 0,-4 2 0,1 0 0,-1 1 0,1-1 0,0 1 0,1 0 0,-1 0 0,1 1 0,0 0 0,-5 5 0,-1 4 0,1 0 0,1 1 0,1 0 0,0 0 0,1 1 0,0 0 0,-5 21 0,9-26 0,0-1 0,1 1 0,1 0 0,-1 0 0,2 0 0,-1 0 0,1 0 0,1 0 0,0 0 0,1 0 0,0 0 0,5 14 0,-5-20 0,0 0 0,1-1 0,-1 1 0,1-1 0,0 0 0,0 0 0,0 0 0,1 0 0,0 0 0,-1-1 0,1 0 0,0 1 0,1-2 0,-1 1 0,9 4 0,-5-4 0,-1 0 0,1-1 0,0 0 0,0 0 0,0-1 0,0 0 0,0 0 0,0-1 0,14-1 0,-14 1 0,1-1 0,0-1 0,-1 1 0,0-1 0,1-1 0,-1 1 0,0-2 0,0 1 0,-1-1 0,1 0 0,-1 0 0,0-1 0,0 0 0,0-1 0,-1 1 0,1-1 0,-1 0 0,-1-1 0,10-13 0,-10 8 0,0 0 0,-1 0 0,-1 0 0,0-1 0,0 1 0,-1-1 0,-1 0 0,0 0 0,-1 0 0,0 0 0,-1 1 0,-1-1 0,0 0 0,0 1 0,-8-22 0,10 32 0,-1 1 0,1-1 0,-1 1 0,1-1 0,-1 1 0,0-1 0,0 1 0,0 0 0,0-1 0,0 1 0,0 0 0,0 0 0,0 0 0,0 0 0,0 0 0,-1 0 0,1 0 0,0 0 0,-1 0 0,-2-1 0,3 2 0,0 1 0,0-1 0,0 0 0,0 0 0,0 1 0,0-1 0,0 0 0,0 1 0,0-1 0,0 1 0,0 0 0,0-1 0,0 1 0,1 0 0,-1-1 0,0 1 0,0 0 0,1 0 0,-1 0 0,0-1 0,1 1 0,-1 2 0,-3 4 0,0 1 0,0-1 0,1 1 0,0 0 0,1 0 0,-2 11 0,2-11 0,1 0 0,1 0 0,-1 1 0,1-1 0,0 1 0,1-1 0,0 0 0,1 1 0,-1-1 0,1 0 0,1 0 0,0 0 0,0 0 0,0-1 0,1 1 0,0-1 0,1 0 0,0 0 0,0 0 0,0-1 0,1 0 0,-1 0 0,2 0 0,-1-1 0,1 1 0,-1-2 0,2 1 0,-1-1 0,0 0 0,1 0 0,-1-1 0,1 0 0,0-1 0,0 1 0,1-1 0,-1-1 0,0 0 0,0 0 0,14-1 0,-18 0 0,0 0 0,-1-1 0,1 1 0,0-1 0,-1 0 0,1 0 0,0 0 0,-1 0 0,1-1 0,-1 0 0,0 0 0,0 0 0,1 0 0,-1 0 0,-1 0 0,1-1 0,0 1 0,0-1 0,-1 0 0,0 0 0,1 0 0,-1 0 0,0 0 0,-1-1 0,1 1 0,0-1 0,-1 1 0,0-1 0,0 1 0,1-6 0,2-11 0,-2 0 0,0-1 0,-1 1 0,-2-32 0,0 7 0,1 39 0,2-29 0,-2 34 0,0-1 0,0 0 0,0 1 0,1-1 0,-1 1 0,0-1 0,1 0 0,-1 1 0,1-1 0,0 1 0,-1-1 0,1 1 0,0 0 0,0-1 0,2-1 0,-2 4 0,0-1 0,0 1 0,0 0 0,0 0 0,0 0 0,-1 0 0,1 1 0,0-1 0,-1 0 0,1 0 0,0 0 0,-1 1 0,0-1 0,1 2 0,-1-3 0,16 50 0,8 26 0,-22-70 0,1 0 0,0 0 0,0-1 0,0 1 0,1-1 0,0 0 0,0 0 0,0 0 0,7 5 0,-10-9 0,0 0 0,0 0 0,0 0 0,0 0 0,0 0 0,1-1 0,-1 1 0,0 0 0,1-1 0,-1 1 0,1-1 0,-1 0 0,0 1 0,1-1 0,-1 0 0,1 0 0,-1 0 0,1 0 0,-1 0 0,1 0 0,-1 0 0,1-1 0,-1 1 0,0 0 0,3-2 0,-1 0 0,-1 1 0,1-1 0,-1 0 0,0 0 0,1-1 0,-1 1 0,0 0 0,0-1 0,0 1 0,-1-1 0,3-4 0,2-6 0,0 0 0,-1-1 0,-1 0 0,3-16 0,-3 8 0,2-42 0,6 88 0,5 23 0,-17-46 0,6 14 0,0-1 0,0 1 0,10 13 0,-15-25 0,1 0 0,0 0 0,0-1 0,0 1 0,0 0 0,0-1 0,0 1 0,1-1 0,-1 0 0,1 0 0,0 0 0,-1 0 0,1 0 0,0-1 0,0 1 0,1-1 0,-1 0 0,0 1 0,0-2 0,6 2 0,-6-2 0,-1-1 0,1 0 0,-1 1 0,0-1 0,1 0 0,-1-1 0,0 1 0,0 0 0,0-1 0,0 1 0,0-1 0,0 1 0,0-1 0,0 0 0,0 0 0,-1 0 0,1 0 0,-1 0 0,0 0 0,1 0 0,-1-1 0,0 1 0,0 0 0,-1-1 0,1 1 0,0-1 0,0-2 0,3-10 0,-1-1 0,2-29 0,-3-43 0,-2 118 0,-1-17 0,1 0 0,0 1 0,1-1 0,4 21 0,-3-30 0,-1 1 0,0-1 0,1 1 0,0-1 0,0 0 0,0 0 0,1 0 0,-1 0 0,1 0 0,0-1 0,0 1 0,0-1 0,1 0 0,-1 0 0,1 0 0,0 0 0,0-1 0,7 5 0,-6-5 0,0 0 0,-1 0 0,1 0 0,0-1 0,0 0 0,0 0 0,0 0 0,0 0 0,0-1 0,0 0 0,0 0 0,0 0 0,0-1 0,0 1 0,0-1 0,0-1 0,0 1 0,0-1 0,-1 1 0,1-1 0,5-4 0,-3 2 0,0-1 0,-1 0 0,0 0 0,0-1 0,0 0 0,0 0 0,-1-1 0,0 1 0,-1-1 0,1 0 0,-1 0 0,3-9 0,1 6 0,-4 20 0,-4 32 0,0-34 0,16 618 0,-9-558 0,0-11 0,-1 78 0,-6-126 0,-1-1 0,0 1 0,-4 14 0,5-22 0,0 0 0,0 0 0,0-1 0,0 1 0,0 0 0,0 0 0,-1-1 0,1 1 0,0 0 0,-1-1 0,1 1 0,0 0 0,-1 0 0,1-1 0,-1 1 0,1-1 0,-1 1 0,1 0 0,-1-1 0,0 1 0,1-1 0,-1 0 0,1 1 0,-1-1 0,0 1 0,0-1 0,1 0 0,-1 1 0,0-1 0,0 0 0,1 0 0,-1 0 0,0 0 0,0 0 0,1 0 0,-1 0 0,0 0 0,0 0 0,0 0 0,1 0 0,-1 0 0,0 0 0,0 0 0,1-1 0,-1 1 0,0 0 0,1-1 0,-1 1 0,0-1 0,1 1 0,-1-1 0,0 1 0,1-1 0,-1 0 0,-5-4 0,1-1 0,0 0 0,0 0 0,1-1 0,-1 1 0,1-1 0,1 0 0,-1 0 0,1 0 0,1-1 0,-1 1 0,0-9 0,-5-19 0,-4-45 0,11 69 0,-2-14 0,1-1 0,1 0 0,1 1 0,1-1 0,1 0 0,2 1 0,0 0 0,2 0 0,1 0 0,1 0 0,0 1 0,2 1 0,1-1 0,1 2 0,1-1 0,1 2 0,20-25 0,-6 13-455,1 2 0,35-31 0,-7 15-6371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2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24575,'5'3'0,"1"1"0,-1 0 0,-1 0 0,1 0 0,0 0 0,-1 1 0,0 0 0,0 0 0,0 0 0,2 6 0,31 61 0,-26-49 0,39 109 0,-38-95 0,1-1 0,29 55 0,-40-88 0,0 1 0,0-1 0,0 0 0,0 0 0,1 0 0,-1 0 0,1-1 0,-1 1 0,1-1 0,0 1 0,0-1 0,0 0 0,1 0 0,6 3 0,-8-5 0,0 0 0,0 0 0,0 1 0,0-1 0,0-1 0,0 1 0,0 0 0,0 0 0,0-1 0,0 1 0,0-1 0,0 0 0,0 1 0,0-1 0,0 0 0,0 0 0,0 0 0,-1-1 0,1 1 0,0 0 0,-1-1 0,1 1 0,-1-1 0,0 1 0,1-1 0,-1 0 0,2-3 0,6-8 0,-1-1 0,-1-1 0,0 1 0,-1-1 0,0-1 0,-1 1 0,4-24 0,0-11 0,2-53 0,-9 75 0,2-6 0,-3-51 0,-1 78 0,-1-1 0,0 0 0,0 0 0,0 1 0,-1-1 0,0 1 0,-1 0 0,0-1 0,0 1 0,0 0 0,-1 1 0,-7-10 0,10 14 0,0 0 0,-1 0 0,0 0 0,1 1 0,-1-1 0,0 1 0,0-1 0,0 1 0,0 0 0,0 0 0,0 0 0,0 0 0,0 0 0,-1 0 0,1 0 0,0 1 0,0-1 0,-1 1 0,1 0 0,0 0 0,-1 0 0,1 0 0,0 0 0,-1 0 0,1 0 0,0 1 0,-1-1 0,1 1 0,0 0 0,0 0 0,0 0 0,-1 0 0,1 0 0,0 0 0,0 0 0,0 1 0,1-1 0,-1 1 0,-3 2 0,0 2 0,-1 0 0,1 0 0,0 0 0,0 1 0,0-1 0,1 1 0,0 1 0,1-1 0,0 0 0,-4 12 0,5-11-65,0 1 0,1 0 0,0 0 0,0 0 0,1 0 0,0 0 0,1-1 0,0 1 0,0 0 0,1 0 0,0 0 0,1-1 0,-1 1 0,2-1 0,-1 0 0,1 0 0,0 0 0,1 0 0,0-1 0,9 11 0,17 13-6761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21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24575,'9'0'0,"16"-5"0,22-1 0,16-4 0,15-5 0,8-4 0,-11 1-8191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11 0,0 9 0,0 15 0,0 7 0,0 9 0,0 2 0,0 0 0,0-2 0,0-7 0,0-17 0,0-14-8191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3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 24575,'-18'5'0,"-6"5"0,1 6 0,5 4 0,5 4 0,9-2 0,10-6 0,13-4 0,8-14 0,3-12 0,-3-6 0,-6-6 0,-7-1 0,-15 2 0,-20 11 0,-15 17 0,-3 7-8191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356 117 24575,'54'-107'0,"-51"99"0,-7 7 0,-12 11 0,-5 8 0,0 1 0,1 1 0,1 0 0,-17 26 0,-59 102 0,65-94 0,2 2 0,3 1 0,3 1 0,2 0 0,-17 83 0,31-109 0,1 0 0,1 1 0,2-1 0,1 1 0,1-1 0,2 1 0,2-1 0,1 1 0,1-1 0,1-1 0,24 61 0,-22-73-114,0-1 1,2 0-1,0 0 0,1-1 0,0-1 1,2 0-1,0 0 0,0-2 0,1 0 1,1 0-1,26 15 0,18 5-6712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7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24575,'5'14'0,"-1"1"0,0-1 0,0 1 0,-2-1 0,0 1 0,0 0 0,-2 26 0,1-12 0,2 183 0,-3-279 0,1-137 0,-1 199 0,0 0 0,0 0 0,1 0 0,0 0 0,3-8 0,-4 12 0,1 0 0,-1 1 0,0-1 0,0 1 0,1-1 0,-1 1 0,0-1 0,1 1 0,-1-1 0,1 1 0,-1 0 0,1-1 0,-1 1 0,1-1 0,-1 1 0,1 0 0,-1 0 0,1-1 0,-1 1 0,1 0 0,0-1 0,1 1 0,-1 1 0,0-1 0,0 0 0,0 0 0,0 0 0,0 1 0,0-1 0,0 1 0,0-1 0,0 1 0,0-1 0,0 1 0,0-1 0,0 1 0,0 0 0,1 1 0,18 17 0,-1 2 0,-1 0 0,0 1 0,18 33 0,18 20 0,-45-63 0,2 3 0,1 0 0,0-1 0,22 18 0,-34-31 0,1-1 0,0 1 0,0 0 0,-1-1 0,1 1 0,0-1 0,0 1 0,0-1 0,0 1 0,0-1 0,0 0 0,0 1 0,0-1 0,-1 0 0,1 0 0,0 1 0,0-1 0,0 0 0,0 0 0,0 0 0,0 0 0,0-1 0,0 1 0,0 0 0,0 0 0,0 0 0,0-1 0,0 1 0,0-1 0,0 1 0,0-1 0,0 1 0,0-1 0,-1 1 0,1-1 0,0 0 0,0 1 0,-1-1 0,1 0 0,0 0 0,-1 1 0,1-1 0,-1 0 0,1 0 0,0-1 0,2-5 0,0-1 0,0 1 0,-1-1 0,3-12 0,-5 18 0,34-251 0,-35 279 0,4 86 0,-2-102 0,0 1 0,1-1 0,1 0 0,-1 0 0,1 0 0,1 0 0,0 0 0,8 13 0,-11-20 0,1-1 0,0 0 0,-1 1 0,1-1 0,0 0 0,0 0 0,0 0 0,1 0 0,-1 0 0,0 0 0,1-1 0,-1 1 0,1-1 0,0 0 0,5 2 0,-6-2 0,0-1 0,0 0 0,0 0 0,0 0 0,0 0 0,0 0 0,0 0 0,1-1 0,-1 1 0,0-1 0,0 1 0,0-1 0,0 0 0,-1 0 0,1 0 0,0 0 0,3-2 0,-2 1 0,0-1 0,0 0 0,0 0 0,-1 0 0,1 0 0,-1-1 0,0 1 0,1-1 0,-1 1 0,-1-1 0,1 0 0,-1 0 0,1 1 0,-1-1 0,0 0 0,0 0 0,-1-1 0,1 1 0,-1 0 0,0 0 0,-1-6 0,1 9 0,0-1 0,0 1 0,0-1 0,-1 1 0,1-1 0,0 1 0,-1-1 0,1 1 0,-1-1 0,0 1 0,1-1 0,-1 1 0,0 0 0,0-1 0,0 1 0,0 0 0,0 0 0,0 0 0,0 0 0,0 0 0,-1 0 0,1 0 0,0 0 0,-1 0 0,1 0 0,0 1 0,-1-1 0,-2 0 0,3 1 0,-1 0 0,1 0 0,-1 0 0,1 1 0,-1-1 0,1 0 0,-1 1 0,1-1 0,0 1 0,-1 0 0,1-1 0,0 1 0,-1 0 0,1 0 0,0 0 0,0 0 0,0 0 0,0 0 0,0 0 0,0 0 0,0 0 0,0 1 0,0-1 0,1 0 0,-1 1 0,0-1 0,1 0 0,-1 1 0,1-1 0,-1 2 0,-1 4 0,0 0 0,1 0 0,0 0 0,0 0 0,0 0 0,1 0 0,0 0 0,0 0 0,1 0 0,0 0 0,0 0 0,1 0 0,3 10 0,-4-14 0,0 0 0,1 0 0,-1-1 0,1 1 0,-1 0 0,1 0 0,0-1 0,0 1 0,0-1 0,0 0 0,1 0 0,-1 0 0,1 0 0,-1 0 0,1 0 0,0 0 0,-1-1 0,1 0 0,0 1 0,0-1 0,0 0 0,0 0 0,0-1 0,1 1 0,-1-1 0,0 1 0,0-1 0,0 0 0,0 0 0,1-1 0,-1 1 0,4-1 0,-3 0 0,0-1 0,0 1 0,0 0 0,-1-1 0,1 0 0,0 0 0,-1 0 0,0 0 0,1-1 0,-1 1 0,0-1 0,0 0 0,0 0 0,-1 0 0,1 0 0,-1 0 0,1-1 0,-1 1 0,0-1 0,0 1 0,-1-1 0,1 0 0,1-7 0,-2 6 0,1 0 0,-1 0 0,-1 0 0,1 0 0,-1-1 0,0 1 0,0 0 0,0 0 0,-1 0 0,0 0 0,0 0 0,0 0 0,0 0 0,-1 0 0,0 0 0,0 1 0,0-1 0,-5-6 0,-4-1 0,-3-8 0,18 13 0,13 4 0,36 3 0,-34 1 0,0-1 0,1-1 0,33-5 0,-49 5 0,0 0 0,0 0 0,0 0 0,0 0 0,0-1 0,-1 0 0,1 0 0,-1 0 0,1 0 0,-1 0 0,0-1 0,1 1 0,-1-1 0,-1 0 0,1 0 0,0 0 0,-1 0 0,1-1 0,-1 1 0,0-1 0,0 1 0,-1-1 0,3-4 0,-4 7 0,1 0 0,-1 0 0,0 0 0,1 0 0,-1 0 0,0 0 0,1 0 0,-1 0 0,0 0 0,0 0 0,0 0 0,0 0 0,0 0 0,0 0 0,0 0 0,-1 0 0,1 0 0,0 0 0,0 0 0,-1 0 0,1 0 0,-1 0 0,1 0 0,-1 0 0,0-2 0,0 3 0,0 1 0,0-1 0,0 0 0,0 0 0,0 0 0,0 1 0,0-1 0,1 0 0,-1 1 0,0-1 0,0 1 0,1-1 0,-1 1 0,0-1 0,0 1 0,1 0 0,-1-1 0,1 1 0,-1 0 0,0 0 0,1-1 0,0 1 0,-1 0 0,1 0 0,-1 0 0,1-1 0,0 1 0,0 0 0,-1 0 0,1 0 0,0 1 0,-8 22 0,2 1 0,0 0 0,2 0 0,1 0 0,1 1 0,1-1 0,1 1 0,5 40 0,-4-60 0,-1-1 0,0 1 0,1 0 0,-1 0 0,2-1 0,-1 1 0,0-1 0,1 1 0,0-1 0,1 1 0,-1-1 0,1 0 0,6 9 0,-9-14 0,0 0 0,0 0 0,0 1 0,1-1 0,-1 0 0,0 0 0,0 0 0,1 1 0,-1-1 0,0 0 0,1 0 0,-1 0 0,0 0 0,0 0 0,1 0 0,-1 0 0,0 1 0,1-1 0,-1 0 0,0 0 0,1 0 0,-1 0 0,0 0 0,0 0 0,1 0 0,-1-1 0,0 1 0,1 0 0,-1 0 0,0 0 0,1 0 0,-1 0 0,0 0 0,0-1 0,1 1 0,-1 0 0,0 0 0,0 0 0,1-1 0,6-14 0,-2-20 0,-5 24 0,1-1 0,1 0 0,0 1 0,1-1 0,0 1 0,8-21 0,-9 28 0,1-1 0,0 1 0,0 0 0,0 0 0,0 0 0,0 0 0,1 1 0,0-1 0,0 1 0,0 0 0,0 0 0,0 1 0,1-1 0,-1 1 0,1 0 0,-1 0 0,1 0 0,8-1 0,-11 2 0,1 0 0,0 0 0,0 1 0,-1-1 0,1 1 0,0 0 0,0 0 0,0 0 0,0 0 0,-1 0 0,1 0 0,0 1 0,0 0 0,-1-1 0,1 1 0,0 0 0,-1 0 0,1 1 0,4 2 0,-2 0 0,-1 1 0,1 0 0,-1 1 0,0-1 0,0 1 0,0-1 0,3 9 0,-6-12 0,0 0 0,0 0 0,0 0 0,0 0 0,1 0 0,-1 0 0,1 0 0,0 0 0,-1 0 0,1-1 0,0 1 0,0-1 0,0 1 0,0-1 0,0 0 0,1 0 0,-1 0 0,0 0 0,0 0 0,1 0 0,-1-1 0,1 1 0,-1-1 0,0 1 0,1-1 0,-1 0 0,1 0 0,-1 0 0,5-1 0,-4 0 0,1-1 0,0 1 0,-1-1 0,0 0 0,1 0 0,-1 0 0,0 0 0,0-1 0,0 1 0,0-1 0,0 0 0,-1 0 0,1 0 0,-1 0 0,0 0 0,0 0 0,0-1 0,2-4 0,1-3 0,-1-1 0,0 0 0,-1 0 0,0 0 0,-1 0 0,1-19 0,-2 27 0,-2-1 0,1 1 0,0 0 0,-1 0 0,1-1 0,-1 1 0,0 0 0,-1 0 0,1 0 0,-3-4 0,3 6 0,0 0 0,-1 0 0,1 0 0,-1 1 0,1-1 0,-1 0 0,0 1 0,1 0 0,-1-1 0,0 1 0,0 0 0,0 0 0,0 0 0,0 0 0,0 0 0,0 0 0,0 1 0,-1-1 0,1 1 0,-3-1 0,2 1 0,1-1 0,-1 1 0,0 0 0,0 0 0,0 1 0,0-1 0,0 1 0,0-1 0,0 1 0,0 0 0,1 0 0,-1 0 0,0 0 0,1 1 0,-1-1 0,1 1 0,-4 2 0,1 0 0,1 0 0,0 1 0,1-1 0,-1 1 0,1 0 0,0-1 0,0 1 0,-3 9 0,1-2 0,1 0 0,1 0 0,0 0 0,0 1 0,1-1 0,1 0 0,0 24 0,1-32 7,1 0 0,-1 0 0,1 0 0,0 0 0,0 0 0,1 0 0,-1 0 0,1 0 0,0 0 0,0 0 0,0-1 0,0 1 0,1-1 0,-1 0 0,1 1 0,5 3 1,-2-2-173,-1-1 0,1 0 0,0-1 0,1 1 0,-1-1 0,1 0 0,-1-1 0,14 4 0,20 2-6661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24575,'-9'0'0,"-3"5"0,6 9 0,2 8 0,4 0-8191</inkml:trace>
  <inkml:trace contextRef="#ctx0" brushRef="#br0" timeOffset="1">0 418 24575,'9'-4'0,"3"-2"-8191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24575,'3'1'0,"-1"0"0,1 0 0,-1 0 0,0 1 0,1-1 0,-1 0 0,0 1 0,0 0 0,0-1 0,0 1 0,3 4 0,1 0 0,45 42 0,-2 2 0,-3 2 0,53 78 0,-67-78 0,-32-52 0,0 0 0,0 0 0,0 1 0,0-1 0,0 0 0,0 0 0,1 0 0,-1 0 0,0 0 0,0 0 0,0 0 0,0 0 0,0 0 0,0 0 0,0 0 0,0 0 0,1 1 0,-1-1 0,0 0 0,0 0 0,0 0 0,0 0 0,0 0 0,0 0 0,0 0 0,1 0 0,-1 0 0,0 0 0,0 0 0,0 0 0,0 0 0,0 0 0,0 0 0,0 0 0,1-1 0,-1 1 0,0 0 0,0 0 0,0 0 0,0 0 0,0 0 0,0 0 0,0 0 0,0 0 0,0 0 0,1 0 0,-1 0 0,0-1 0,0 1 0,0 0 0,0 0 0,0 0 0,0 0 0,0 0 0,0 0 0,0 0 0,4-12 0,0-19 0,-4 29 0,11-109 0,-7-185 0,-4 295 0,0-4 0,0 0 0,-1 0 0,1 1 0,-1-1 0,0 0 0,0 0 0,-1 1 0,-2-8 0,4 12 0,0 0 0,0 0 0,0 0 0,0 0 0,0 0 0,0 0 0,0 0 0,-1 0 0,1 0 0,0-1 0,0 1 0,0 0 0,0 0 0,0 0 0,0 0 0,0 0 0,0 0 0,0 0 0,-1 0 0,1 0 0,0 0 0,0 0 0,0 0 0,0 0 0,0 0 0,0 0 0,0 0 0,0 0 0,-1 0 0,1 0 0,0 0 0,0 0 0,0 0 0,0 0 0,0 0 0,0 0 0,0 0 0,0 0 0,-1 0 0,1 0 0,0 0 0,0 0 0,0 0 0,0 0 0,0 1 0,0-1 0,0 0 0,0 0 0,0 0 0,0 0 0,0 0 0,-1 0 0,1 0 0,0 0 0,0 0 0,0 0 0,0 1 0,0-1 0,0 0 0,0 0 0,-4 12 0,1 14 0,4-18-97,1 0-1,0 0 1,0 0-1,1 0 1,0 0-1,0-1 1,1 0-1,0 1 1,0-1-1,1-1 1,0 1-1,0-1 0,8 8 1,19 19-6729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15 0,0 12 0,0 8 0,0 6 0,0-1 0,0-1 0,4-4 0,2-10-8191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24575,'-14'0'0,"-3"5"0,0 5 0,8 6 0,10 5 0,8-2 0,9-3 0,4-5 0,0-9 0,-5-9 0,-5-8 0,-4 3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3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50 24575,'0'-18'0,"0"-1"0,0 7 0,-4 14 0,-2 20 0,0 20 0,2 12 0,0 10 0,2 7 0,1 1 0,1-12-8191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21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137 135 24575,'15'-12'0,"0"0"0,1 1 0,0 0 0,1 1 0,0 1 0,0 1 0,22-7 0,39-21 0,-78 36 0,0 0 0,0 0 0,0 0 0,1 0 0,-1 0 0,0 0 0,0 0 0,0 0 0,1-1 0,-1 1 0,0 0 0,0 0 0,0 0 0,0 0 0,0 0 0,1 0 0,-1 0 0,0-1 0,0 1 0,0 0 0,0 0 0,0 0 0,0 0 0,1 0 0,-1-1 0,0 1 0,0 0 0,0 0 0,0 0 0,0-1 0,0 1 0,0 0 0,0 0 0,0 0 0,0 0 0,0-1 0,0 1 0,0 0 0,0 0 0,0 0 0,0-1 0,0 1 0,0 0 0,-10-3 0,-15 2 0,-8 3 0,1 2 0,0 1 0,-32 9 0,53-11 0,0 1 0,0 0 0,1 0 0,-1 1 0,1 0 0,0 1 0,1 0 0,-1 0 0,1 1 0,0 0 0,1 1 0,-10 11 0,13-12 0,1 0 0,0 0 0,0 1 0,0-1 0,1 1 0,0 0 0,0 0 0,-2 14 0,5-20 0,-1 1 0,1-1 0,-1 1 0,1-1 0,0 1 0,0-1 0,0 1 0,0-1 0,0 0 0,1 1 0,-1-1 0,1 1 0,-1-1 0,1 0 0,0 1 0,0-1 0,0 0 0,1 0 0,-1 0 0,0 0 0,1 0 0,-1 0 0,1 0 0,0 0 0,-1 0 0,1-1 0,0 1 0,0-1 0,0 0 0,0 1 0,0-1 0,1 0 0,2 1 0,9 2 0,0-1 0,0-1 0,0 0 0,1-1 0,-1 0 0,18-2 0,89-15 0,-84 10 0,72-4 0,-106 10 0,0 0 0,0 0 0,0 0 0,0 0 0,0 1 0,0-1 0,0 1 0,0 0 0,0 0 0,-1 0 0,1 0 0,0 1 0,0-1 0,-1 1 0,1-1 0,-1 1 0,1 0 0,-1 0 0,0 0 0,0 0 0,0 1 0,0-1 0,0 0 0,0 1 0,-1-1 0,1 1 0,-1 0 0,0 0 0,1-1 0,-1 1 0,-1 0 0,1 0 0,0 0 0,-1 0 0,1 0 0,-1 0 0,0 0 0,0 4 0,-1 4 0,0-1 0,0 1 0,-1-1 0,0 1 0,-1-1 0,0 0 0,0 0 0,-1 0 0,-10 17 0,6-13 0,-2 0 0,0-1 0,-1 0 0,0-1 0,-1 0 0,0 0 0,-1-1 0,0-1 0,0 0 0,-1-1 0,-1-1 0,-24 11 0,37-18 8,0 0 0,0 0 0,1-1 0,-1 1-1,0-1 1,0 1 0,0-1 0,0 0 0,0 0 0,0 0-1,1 0 1,-4 0 0,5-1-48,-1 1 1,1-1-1,0 1 0,-1-1 1,1 1-1,0-1 0,-1 0 1,1 1-1,0-1 1,0 1-1,0-1 0,-1 1 1,1-1-1,0 0 0,0 1 1,0-1-1,0 0 0,0 1 1,0-1-1,0 1 0,1-1 1,-1 0-1,0 1 0,0-1 1,0 1-1,0-1 0,1 1 1,-1-1-1,0 0 1,1 1-1,-1-1 0,0 1 1,1-1-1,-1 1 0,1 0 1,0-2-1,13-20-6786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4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1 397 24575,'96'-80'0,"118"-109"0,-206 181 0,-1-1 0,0 1 0,0-1 0,-1 0 0,9-18 0,-14 26 0,-1-1 0,1 0 0,0 0 0,-1 1 0,1-1 0,-1 0 0,0 0 0,0 0 0,1 0 0,-1 0 0,0 0 0,-1 0 0,1 0 0,0 1 0,-1-1 0,0-3 0,0 3 0,0 1 0,0-1 0,0 1 0,-1-1 0,1 1 0,-1 0 0,1 0 0,0-1 0,-1 1 0,0 0 0,1 0 0,-1 1 0,0-1 0,1 0 0,-1 0 0,0 1 0,0-1 0,0 1 0,0 0 0,-2-1 0,-1 0 0,0 1 0,1-1 0,-1 1 0,0 0 0,1 0 0,-1 0 0,0 1 0,1-1 0,-1 1 0,0 0 0,1 1 0,-1-1 0,1 1 0,0 0 0,-1 0 0,1 0 0,0 1 0,0-1 0,1 1 0,-1 0 0,0 0 0,1 0 0,0 1 0,0-1 0,0 1 0,0 0 0,0 0 0,-3 7 0,3-5 0,1 0 0,0 0 0,0 0 0,1 0 0,-1 0 0,1 1 0,1-1 0,-1 0 0,1 1 0,0-1 0,0 0 0,1 1 0,0-1 0,0 0 0,1 1 0,-1-1 0,1 0 0,1 0 0,-1 0 0,1-1 0,3 7 0,7 4 0,-1-1 0,2 0 0,0-1 0,1 0 0,0-1 0,1-1 0,25 15 0,6 7 0,-45-33 0,-1 0 0,1 0 0,-1 0 0,1 1 0,-1-1 0,0 1 0,1-1 0,-1 1 0,0-1 0,2 4 0,-3-4 0,0-1 0,0 1 0,0-1 0,0 1 0,0-1 0,0 1 0,0-1 0,0 1 0,0-1 0,0 1 0,0 0 0,0-1 0,0 1 0,0-1 0,0 1 0,-1-1 0,1 1 0,0-1 0,0 1 0,-1-1 0,1 1 0,0-1 0,-1 0 0,1 1 0,-1 0 0,-2 1 0,0 0 0,0 0 0,-1 0 0,1-1 0,-1 1 0,1-1 0,-1 0 0,0 0 0,-4 1 0,-34 4 88,33-6-451,0 1 0,0 0-1,-15 5 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47 24575,'0'0'0,"-1"-1"0,1 0 0,0 0 0,0 0 0,-1 1 0,1-1 0,0 0 0,-1 0 0,1 1 0,-1-1 0,1 0 0,-1 1 0,1-1 0,-1 1 0,1-1 0,-1 1 0,0-1 0,1 1 0,-1-1 0,0 1 0,1-1 0,-1 1 0,0 0 0,0-1 0,1 1 0,-1 0 0,0 0 0,0-1 0,0 1 0,1 0 0,-1 0 0,0 0 0,0 0 0,0 0 0,1 0 0,-1 0 0,0 1 0,0-1 0,0 0 0,1 0 0,-1 1 0,0-1 0,0 0 0,1 1 0,-1-1 0,0 1 0,1-1 0,-1 1 0,0-1 0,1 1 0,-1-1 0,1 1 0,-1 0 0,1-1 0,-1 2 0,-9 12 0,9-11 0,3-6 0,-1 1 0,-1 1 0,1 0 0,-1-1 0,1 1 0,-1 0 0,1-1 0,-1 1 0,0-1 0,1 1 0,-1-1 0,0 1 0,0-1 0,0 1 0,0-1 0,0 1 0,-1 0 0,1-1 0,0 1 0,-1-1 0,1 1 0,-1-1 0,1 1 0,-1 0 0,0 0 0,0-1 0,1 1 0,-1 0 0,0 0 0,0 0 0,0 0 0,0 0 0,0 0 0,-1 0 0,1 0 0,0 0 0,0 0 0,-1 1 0,1-1 0,0 0 0,-1 1 0,1-1 0,-1 1 0,1 0 0,0-1 0,-1 1 0,1 0 0,-1 0 0,1 0 0,-1 0 0,1 0 0,-1 0 0,1 1 0,-1-1 0,1 0 0,0 1 0,-1-1 0,1 1 0,0-1 0,-1 1 0,1 0 0,0-1 0,-1 1 0,0 1 0,-3 2 0,1 1 0,0-1 0,0 1 0,0 0 0,1 0 0,0 0 0,-1 1 0,2-1 0,-1 1 0,1-1 0,-3 11 0,2-6 0,0 1 0,1-1 0,1 1 0,-1 0 0,2 20 0,0-24 0,1-1 0,0 1 0,0 0 0,1-1 0,0 1 0,0-1 0,0 0 0,1 0 0,0 0 0,0 0 0,1 0 0,-1-1 0,1 1 0,7 7 0,-3-7 0,-1 1 0,1-1 0,0-1 0,0 1 0,0-1 0,1-1 0,0 0 0,0 0 0,10 3 0,7 0 0,1-1 0,0-2 0,0-1 0,0 0 0,1-2 0,31-3 0,-50 1 0,0 1 0,1-1 0,-1-1 0,0 0 0,0 0 0,0-1 0,-1 0 0,1-1 0,-1 1 0,1-2 0,13-9 0,-16 9 0,0 0 0,-1-1 0,1 0 0,-2 0 0,1 0 0,0 0 0,-1-1 0,-1 1 0,1-1 0,-1 0 0,0-1 0,0 1 0,-1 0 0,2-13 0,0 3 0,-2-1 0,0 1 0,0-27 0,-2 39 0,0 0 0,-1 0 0,1 1 0,-1-1 0,0 0 0,0 0 0,0 1 0,-1-1 0,0 1 0,0-1 0,0 1 0,0 0 0,-1-1 0,1 1 0,-1 0 0,0 1 0,-5-6 0,6 7 0,0 1 0,-1 0 0,1 0 0,0 0 0,0 0 0,0 0 0,-1 0 0,1 0 0,0 1 0,-1-1 0,1 1 0,0 0 0,-1-1 0,1 1 0,-1 0 0,1 1 0,0-1 0,-1 0 0,1 1 0,-1-1 0,1 1 0,0 0 0,0 0 0,-1 0 0,1 0 0,0 0 0,0 0 0,0 0 0,0 1 0,0-1 0,0 1 0,1 0 0,-1-1 0,-2 5 0,-2 0 0,1 1 0,-1 0 0,2 0 0,-1 0 0,1 0 0,0 1 0,1 0 0,-5 13 0,6-14 0,0 0 0,0 0 0,1 0 0,0 1 0,1-1 0,0 0 0,0 1 0,0-1 0,1 0 0,0 0 0,0 1 0,1-1 0,3 7 0,-3-9 0,0 0 0,1-1 0,0 1 0,0-1 0,0 0 0,1 0 0,0 0 0,-1-1 0,1 1 0,0-1 0,1 0 0,-1 0 0,0 0 0,1-1 0,0 1 0,0-1 0,-1 0 0,11 2 0,-8-2 0,-1 0 0,1-1 0,0 1 0,0-1 0,1-1 0,-1 1 0,0-1 0,12-2 0,-17 2 0,1-1 0,-1 1 0,0-1 0,1 0 0,-1 0 0,0 0 0,0 0 0,0-1 0,0 1 0,0 0 0,0-1 0,0 0 0,0 1 0,0-1 0,-1 0 0,1 0 0,-1 0 0,1 0 0,-1 0 0,0 0 0,0 0 0,0-1 0,0 1 0,0 0 0,0-1 0,-1 1 0,1-1 0,0-2 0,1-15 0,-1-1 0,0 1 0,-4-33 0,2 59 0,1 1 0,0-1 0,1 1 0,0-1 0,0 1 0,0-1 0,0 1 0,1-1 0,4 8 0,-3-9 0,0 1 0,1-2 0,0 1 0,0 0 0,1-1 0,-1 0 0,1 0 0,0 0 0,0-1 0,0 1 0,1-1 0,-1-1 0,1 1 0,-1-1 0,1 0 0,0 0 0,12 2 0,-15-3 0,1-1 0,-1 0 0,0 1 0,1-2 0,-1 1 0,1 0 0,-1 0 0,0-1 0,1 0 0,-1 0 0,0 0 0,0 0 0,0 0 0,1-1 0,-1 1 0,-1-1 0,1 0 0,0 0 0,0 0 0,-1 0 0,1 0 0,-1-1 0,1 1 0,-1-1 0,0 0 0,0 0 0,-1 1 0,1-1 0,0 0 0,-1 0 0,0-1 0,1 1 0,0-4 0,1-9 0,0-1 0,-1 1 0,0-1 0,-1 0 0,-3-27 0,6 58 0,0 0 0,0-1 0,2 1 0,0-1 0,7 12 0,-9-16 0,1-1 0,0 0 0,0 0 0,0 0 0,1-1 0,0 0 0,1 0 0,0-1 0,0 1 0,0-1 0,14 8 0,-19-13 0,-1 0 0,1-1 0,0 1 0,0-1 0,0 1 0,-1-1 0,1 0 0,0 0 0,0 0 0,0 0 0,0 0 0,0 0 0,0 0 0,0 0 0,-1-1 0,1 1 0,0-1 0,0 1 0,0-1 0,1-1 0,0 0 0,0 0 0,0 0 0,-1-1 0,0 1 0,1-1 0,-1 1 0,0-1 0,0 0 0,0 1 0,2-6 0,2-6 0,-1 0 0,0 0 0,6-29 0,-11 42 0,12-65 0,-12 66 0,0 0 0,0 0 0,0-1 0,0 1 0,-1 0 0,1 0 0,0 0 0,0-1 0,0 1 0,0 0 0,0 0 0,0 0 0,1-1 0,-1 1 0,0 0 0,0 0 0,0 0 0,0 0 0,0-1 0,0 1 0,0 0 0,0 0 0,0 0 0,0 0 0,0-1 0,1 1 0,-1 0 0,0 0 0,0 0 0,0 0 0,0 0 0,0 0 0,1-1 0,-1 1 0,0 0 0,0 0 0,0 0 0,1 0 0,-1 0 0,0 0 0,0 0 0,0 0 0,0 0 0,1 0 0,-1 0 0,0 0 0,1 0 0,6 11 0,11 33 0,-9-21 0,31 48-1365,-20-41-5461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6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24575,'15'35'0,"-2"1"0,-1 0 0,9 51 0,17 49 0,-37-132 0,1 1 0,-1-1 0,1-1 0,0 1 0,1 0 0,-1 0 0,0-1 0,1 1 0,0-1 0,6 6 0,-8-9 0,0 1 0,0-1 0,0 1 0,1-1 0,-1 1 0,0-1 0,0 0 0,1 1 0,-1-1 0,0 0 0,1 0 0,-1 0 0,0 0 0,1 0 0,-1 0 0,0 0 0,1-1 0,-1 1 0,0 0 0,0-1 0,1 1 0,-1-1 0,0 0 0,0 1 0,0-1 0,1 0 0,-1 0 0,0 1 0,0-1 0,0 0 0,-1 0 0,1 0 0,0 0 0,0 0 0,0-1 0,-1 1 0,2-1 0,26-43 0,8-10 0,-34 51 0,1 1 0,0-1 0,1 1 0,-1 0 0,0 0 0,1 0 0,0 1 0,0-1 0,0 1 0,0 0 0,4-2 0,-7 3 0,0 1 0,1 0 0,-1 0 0,0-1 0,0 1 0,0 0 0,1 0 0,-1 0 0,0 0 0,0 0 0,0 0 0,0 0 0,1 1 0,-1-1 0,0 0 0,0 1 0,0-1 0,0 1 0,0-1 0,0 1 0,0-1 0,0 1 0,0 0 0,0 0 0,1 1 0,1 0 0,-1 1 0,0 0 0,0 0 0,-1 0 0,1 0 0,-1 0 0,1 0 0,1 7 0,0 2 0,0 1 0,-1 0 0,0 23 0,-2-29 0,0 0 0,-1 0 0,0 0 0,0 0 0,-1 0 0,0 0 0,0 0 0,0-1 0,-1 1 0,0-1 0,-6 10 0,7-13 0,0 0 0,0 0 0,0-1 0,-1 1 0,1 0 0,-1-1 0,0 0 0,0 0 0,0 0 0,0 0 0,0 0 0,0 0 0,0-1 0,0 1 0,-1-1 0,1 0 0,-1 0 0,1-1 0,-1 1 0,1-1 0,-1 1 0,1-1 0,-1 0 0,-4-1 0,7 1-29,-1 0-1,1 0 0,0 0 1,-1 0-1,1 0 0,0-1 0,-1 1 1,1-1-1,0 1 0,-1-1 1,1 1-1,0-1 0,0 0 1,0 1-1,0-1 0,0 0 1,0 0-1,0 0 0,0 0 1,0 0-1,0 0 0,0 0 1,0 0-1,1 0 0,-1 0 1,0 0-1,1-1 0,-1 1 1,1 0-1,0-1 0,-1 1 0,1 0 1,0-1-1,0 1 0,0 0 1,0-1-1,0 1 0,0 0 1,0-1-1,0 1 0,0 0 1,1-1-1,-1 1 0,0 0 1,2-2-1,9-18-6796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6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28 24575,'0'0'0,"-1"-1"0,1 1 0,-1-1 0,1 1 0,-1-1 0,1 1 0,-1-1 0,0 1 0,1 0 0,-1-1 0,0 1 0,1 0 0,-1 0 0,0-1 0,1 1 0,-1 0 0,0 0 0,1 0 0,-1 0 0,0 0 0,1 0 0,-1 0 0,0 0 0,0 0 0,1 0 0,-1 0 0,0 0 0,1 1 0,-1-1 0,-1 1 0,1 0 0,-1 0 0,1 0 0,0 1 0,-1-1 0,1 1 0,0-1 0,0 1 0,0 0 0,0-1 0,0 1 0,-1 2 0,-1 5 0,0 0 0,0 0 0,-2 15 0,4-19 0,1 1 0,0-1 0,0 1 0,0 0 0,1-1 0,0 1 0,0-1 0,0 1 0,1-1 0,0 0 0,0 1 0,0-1 0,5 8 0,-6-11 0,1 1 0,-1-1 0,1 0 0,0 0 0,0 0 0,0 0 0,0 0 0,0 0 0,1 0 0,-1-1 0,0 1 0,1-1 0,-1 1 0,1-1 0,0 0 0,-1 0 0,1 0 0,0 0 0,0-1 0,-1 1 0,1-1 0,0 0 0,0 0 0,0 0 0,0 0 0,0 0 0,-1-1 0,5 0 0,-4 0 0,-1 0 0,0-1 0,1 1 0,-1-1 0,0 1 0,0-1 0,0 0 0,0 0 0,0 0 0,0 0 0,-1 0 0,1 0 0,-1 0 0,0-1 0,1 1 0,-1 0 0,0-1 0,0 1 0,0-1 0,-1 0 0,1 1 0,-1-1 0,1 0 0,-1-3 0,2-8 0,-1-1 0,-1-27 0,0 37 0,-1 1 0,0 0 0,0 0 0,0 0 0,0 0 0,0 0 0,-1 0 0,1 0 0,-1 0 0,0 1 0,-1-1 0,1 0 0,-1 1 0,1 0 0,-1 0 0,0 0 0,0 0 0,-6-4 0,8 6 0,-1 0 0,0 0 0,0 0 0,1 0 0,-1 0 0,0 1 0,0-1 0,0 1 0,1 0 0,-1-1 0,0 1 0,0 0 0,0 0 0,0 0 0,0 0 0,0 0 0,-2 1 0,1 0 0,1 0 0,-1 0 0,1 1 0,0-1 0,0 0 0,-1 1 0,1-1 0,0 1 0,0 0 0,0 0 0,1 0 0,-1 0 0,0 0 0,1 0 0,-3 4 0,1 0 0,0-1 0,0 0 0,1 1 0,0 0 0,0-1 0,0 1 0,0 0 0,1 0 0,0 0 0,0 0 0,1 0 0,0 0 0,0 0 0,0 0 0,1 0 0,0 0 0,0 0 0,0 0 0,1 0 0,3 9 0,-1-9 0,-1 0 0,1 0 0,0 0 0,0 0 0,0-1 0,1 0 0,0 0 0,0 0 0,0 0 0,0-1 0,1 0 0,0 0 0,0 0 0,0-1 0,0 0 0,1 0 0,11 3 0,6 0-455,0-1 0,44 3 0,-13-5-6371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78 24575,'-4'-3'0,"0"0"0,0 1 0,-1-1 0,1 1 0,0 0 0,-1 0 0,0 0 0,1 0 0,-1 1 0,0 0 0,0 0 0,0 0 0,0 1 0,-5-1 0,6 2 0,0 0 0,0-1 0,0 1 0,0 0 0,0 1 0,0-1 0,1 1 0,-1 0 0,0 0 0,1 0 0,0 0 0,-1 0 0,1 1 0,0-1 0,0 1 0,0 0 0,-4 6 0,-2 5 0,0 1 0,2-1 0,-1 1 0,2 1 0,0-1 0,1 1 0,0 0 0,1 1 0,1-1 0,1 1 0,0-1 0,2 1 0,-1-1 0,2 1 0,0 0 0,1-1 0,1 1 0,0-1 0,8 20 0,-7-26 0,1-1 0,0 1 0,1-1 0,0 0 0,0-1 0,1 1 0,0-1 0,1-1 0,-1 1 0,1-1 0,1-1 0,-1 0 0,1 0 0,1 0 0,-1-1 0,1 0 0,-1-1 0,1 0 0,1-1 0,-1 0 0,0-1 0,1 0 0,-1 0 0,1-1 0,0 0 0,-1-1 0,19-2 0,-24 1 0,0 0 0,0 0 0,0-1 0,-1 1 0,1-1 0,-1 0 0,1 0 0,-1-1 0,0 1 0,1-1 0,-1 0 0,-1 0 0,1 0 0,0-1 0,4-5 0,-3 2 0,0-1 0,0 1 0,-1-1 0,0 0 0,-1 0 0,0-1 0,0 1 0,2-11 0,-1-7 0,0 0 0,-2-1 0,-1 1 0,-4-50 0,0 52 0,0 1 0,-2 1 0,0-1 0,-13-32 0,15 46 0,-1 0 0,0 0 0,0 0 0,-1 0 0,0 1 0,-1 0 0,0 0 0,0 1 0,-1 0 0,0 0 0,0 0 0,-1 1 0,-10-7 0,16 11 5,0 1-1,-1 0 0,1 0 1,0 0-1,-1 0 0,1 1 1,-1-1-1,1 1 0,-1-1 1,1 1-1,-1 0 0,1 0 1,-1 0-1,1 0 0,-1 0 1,1 1-1,-1-1 0,1 1 1,-1 0-1,1-1 0,-1 1 1,1 0-1,0 1 0,0-1 0,-1 0 1,-1 3-1,-2 0-169,1 1 1,0 0-1,0 0 0,1 1 1,-1 0-1,1-1 0,1 1 1,-5 8-1,-9 24-6661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7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24575,'-4'5'0,"-2"5"0,0 7 0,1-6 0,6 1 0,3-1-8191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8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24575,'0'-13'0,"0"0"0,0 6 0,5 10 0,1 8 0,4 7 0,1-5 0,-6-3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8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25 24575,'-4'0'0,"3"4"0,5-2 0,3-7 0,5-7 0,-1-1-8191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3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24575,'4'-30'0,"-4"30"0,0 0 0,0-1 0,0 1 0,0 0 0,0 0 0,0 0 0,1-1 0,-1 1 0,0 0 0,0 0 0,0 0 0,0 0 0,0-1 0,0 1 0,1 0 0,-1 0 0,0 0 0,0 0 0,0 0 0,0 0 0,1-1 0,-1 1 0,0 0 0,0 0 0,0 0 0,1 0 0,-1 0 0,0 0 0,0 0 0,0 0 0,1 0 0,-1 0 0,0 0 0,0 0 0,0 0 0,1 0 0,-1 0 0,0 0 0,10 14 0,14 44 0,28 110 0,-8-23 0,-35-118 0,-4-10 0,0 0 0,2 0 0,0-1 0,0 0 0,2 0 0,17 25 0,-26-41 0,0 0 0,0 1 0,1-1 0,-1 0 0,0 1 0,0-1 0,1 0 0,-1 0 0,0 0 0,0 1 0,1-1 0,-1 0 0,0 0 0,1 0 0,-1 0 0,0 1 0,1-1 0,-1 0 0,0 0 0,1 0 0,-1 0 0,0 0 0,1 0 0,-1 0 0,0 0 0,1 0 0,-1 0 0,0 0 0,1 0 0,-1 0 0,0 0 0,1 0 0,-1-1 0,0 1 0,1 0 0,-1 0 0,7-14 0,-2-21 0,-5 33 0,22-491 0,-20 298 0,-2 320-1365,0-79-5461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3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82 24575,'-13'-9'0,"-1"-3"0,8 0 0,13 3 0,14-2 0,17 1 0,11 2 0,11 3 0,3 1 0,1 3 0,-2 0 0,-8 1 0,-16 1 0,-15-1-8191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22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24575,'13'-6'0,"-1"0"0,1 1 0,0 0 0,0 1 0,23-4 0,-34 7 0,1 1 0,0 0 0,0-1 0,-1 1 0,1 0 0,0 0 0,-1 1 0,1-1 0,0 0 0,0 1 0,-1 0 0,1 0 0,-1 0 0,1 0 0,-1 0 0,1 0 0,-1 0 0,0 1 0,1-1 0,-1 1 0,0 0 0,0 0 0,0 0 0,0 0 0,0 0 0,-1 0 0,1 0 0,-1 0 0,1 1 0,-1-1 0,0 1 0,0-1 0,0 1 0,1 5 0,0 2 0,-1 0 0,0 0 0,-1 0 0,0 1 0,-1-1 0,0 0 0,0 0 0,-1 0 0,0 0 0,-1 0 0,-7 15 0,-1 3 0,-2-1 0,-27 43 0,17-36 0,18-32 0,15-23 0,178-287 0,-180 294 0,-5 10 0,19-27 0,-10 24 0,-12 7 0,0 0 0,1 0 0,-1 0 0,1 0 0,-1 0 0,0 0 0,1 0 0,-1 1 0,0-1 0,0 0 0,1 0 0,-1 0 0,0 1 0,1-1 0,-1 0 0,0 0 0,0 1 0,1-1 0,-1 0 0,0 1 0,0-1 0,0 0 0,1 1 0,-1-1 0,0 0 0,0 1 0,0-1 0,0 0 0,0 1 0,0-1 0,0 0 0,0 1 0,4 22 0,-2 0 0,-1 0 0,0 1 0,-5 34 0,1-3 0,3-55-1,1 118 122,1-102-368,-1 0-1,2-1 1,0 0-1,1 1 0,8 20 1,4-4-6579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24575,'39'44'0,"-1"2"0,-3 1 0,-2 1 0,-3 2 0,-1 1 0,30 77 0,-47-106 0,-5-17 0,-1-15 0,-3-19 0,-1-1 0,-1 1 0,-3-31 0,0-25 0,5 22 0,16-90 0,-18 152-23,0 9 77,1 11-1450,-2 4-5430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24575,'0'-5'0,"0"4"0,0 10 0,0 13 0,0 11 0,0 5 0,0 5 0,0 3 0,0-1 0,0-3 0,0-6 0,0-3 0,0-13 0,0-9-8191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24575,'-14'14'0,"-3"8"0,0 5 0,8 3 0,9-4 0,6-11 0,1-12 0,-1-12 0,-1-8 0,-1-6 0,-2 1-8191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16 24575,'-5'-2'0,"0"-1"0,0 1 0,-1 0 0,1 1 0,-1-1 0,1 1 0,-1 0 0,0 0 0,1 1 0,-1 0 0,0 0 0,1 0 0,-1 0 0,0 1 0,-9 3 0,7-2 0,1 2 0,0-1 0,0 0 0,0 1 0,1 1 0,-1-1 0,1 1 0,0 0 0,0 0 0,-7 9 0,1 2 0,0 0 0,1 1 0,0 1 0,1 0 0,2 0 0,0 0 0,0 1 0,-4 21 0,8-26 0,1 1 0,1-1 0,0 1 0,0-1 0,2 1 0,0 0 0,0 0 0,2-1 0,3 18 0,-3-23 0,0-1 0,1 1 0,0-1 0,1 1 0,0-1 0,0 0 0,1-1 0,0 1 0,0-1 0,1 0 0,0 0 0,0-1 0,0 1 0,1-1 0,0-1 0,10 7 0,0-2 17,1-1 0,-1-1 1,1-1-1,1 0 0,-1-1 0,23 3 0,-28-6-152,-1-1 0,1 0 0,0-1 0,-1-1 0,1 0 0,0-1 0,0 0 0,0-1 0,-1 0 0,17-6 0,-3-4-6691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24575,'31'-4'0,"19"-2"0,15 1 0,9 0 0,6 2 0,-2 1 0,-15 1-8191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24575,'18'62'0,"49"116"0,45 52 0,-31-67 0,-79-160 0,-1 0 0,1 0 0,0 0 0,-1 0 0,1 0 0,0-1 0,1 1 0,-1-1 0,5 5 0,-6-7 0,-1 0 0,1 1 0,0-1 0,0 0 0,0 0 0,-1 1 0,1-1 0,0 0 0,0 0 0,0 0 0,0 0 0,-1 0 0,1 0 0,0 0 0,0 0 0,0-1 0,-1 1 0,1 0 0,0 0 0,0-1 0,0 1 0,-1 0 0,1-1 0,0 1 0,-1-1 0,1 1 0,0-1 0,-1 1 0,1-1 0,-1 1 0,1-1 0,0 0 0,-1 1 0,0-1 0,1 0 0,-1 0 0,1 1 0,-1-1 0,0 0 0,0 0 0,1 1 0,-1-2 0,7-13 0,-1 1 0,-1-1 0,0 0 0,4-32 0,4-68 0,-8 67 0,5-67 0,31-219 0,-32 301 0,-9 33 0,0 0 0,0 0 0,0 0 0,0 0 0,0 0 0,0 0 0,0 0 0,0 0 0,0-1 0,0 1 0,0 0 0,0 0 0,0 0 0,0 0 0,0 0 0,0 0 0,0 0 0,0 0 0,0 0 0,0-1 0,0 1 0,0 0 0,0 0 0,0 0 0,0 0 0,0 0 0,1 0 0,-1 0 0,0 0 0,0 0 0,0 0 0,0 0 0,0 0 0,0 0 0,0 0 0,0 0 0,0 0 0,0 0 0,1 0 0,-1 0 0,0 0 0,0 0 0,0 0 0,0 0 0,0 0 0,0 0 0,0 0 0,0 0 0,1 0 0,-1 0 0,0 0 0,0 0 0,0 0 0,0 0 0,0 0 0,0 0 0,0 0 0,0 0 0,0 0 0,0 0 0,0 0 0,1 1 0,-1-1 0,0 0 0,0 0 0,2 18 0,-1 56-1365,-1-32-5461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6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 24575,'0'-5'0,"0"4"0,0 5 0,0 8 0,0 10 0,0 10 0,0 9 0,0 6 0,0 4 0,0 2 0,0-3 0,0-6 0,-5-10 0,-1-16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24575,'0'5'0,"0"5"0,0 2-8191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7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1 24575,'-1'0'0,"1"0"0,-1 0 0,1-1 0,-1 1 0,0 0 0,1 0 0,-1 0 0,1 0 0,-1 0 0,1 0 0,-1 0 0,1 0 0,-1 0 0,0 0 0,1 0 0,-1 1 0,1-1 0,-1 0 0,1 0 0,-1 0 0,1 1 0,-1-1 0,1 0 0,0 1 0,-1-1 0,1 0 0,-1 1 0,1-1 0,-1 0 0,1 1 0,0-1 0,-1 1 0,1-1 0,0 1 0,0-1 0,-1 1 0,1-1 0,0 2 0,-16 26 0,12-22 0,-167 329 0,158-308 0,-1-2 0,-31 45 0,40-63 0,-1 0 0,1-1 0,-1 0 0,0 0 0,-1 0 0,0-1 0,1 1 0,-2-2 0,1 1 0,0-1 0,-1 0 0,0-1 0,0 0 0,-10 3 0,17-6 0,-1 1 0,0-1 0,0 0 0,0 0 0,1 0 0,-1 0 0,0 0 0,0 0 0,0 0 0,1-1 0,-1 1 0,0-1 0,0 1 0,1-1 0,-1 0 0,1 0 0,-1 1 0,0-1 0,1 0 0,-1-1 0,1 1 0,0 0 0,-1 0 0,1-1 0,0 1 0,0 0 0,0-1 0,0 1 0,0-1 0,0 0 0,0 1 0,1-1 0,-1 0 0,0 1 0,1-1 0,-1-2 0,-2-8 0,1 0 0,1 0 0,0 0 0,1-18 0,0 16 0,-1-19 0,2-1 0,1 1 0,1-1 0,2 1 0,2 0 0,11-34 0,-17 63 0,1 0 0,-1 1 0,1-1 0,-1 1 0,1-1 0,0 1 0,1 0 0,-1 0 0,1 0 0,-1 0 0,1 0 0,3-2 0,-4 4 0,-1 0 0,1 0 0,0 0 0,0 1 0,0-1 0,-1 1 0,1-1 0,0 1 0,0 0 0,0-1 0,0 1 0,0 0 0,0 0 0,0 1 0,0-1 0,0 0 0,0 1 0,0-1 0,0 1 0,-1 0 0,1-1 0,0 1 0,0 0 0,-1 0 0,4 2 0,28 21 0,-2 2 0,-1 0 0,49 57 0,-54-57 0,52 58 15,60 61-1395,-98-107-5446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8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4 178 24575,'0'0'0,"0"1"0,0-1 0,0 0 0,0 0 0,0 0 0,0 0 0,0 0 0,0 0 0,0 0 0,0 0 0,0 0 0,0 0 0,0 0 0,0 1 0,0-1 0,0 0 0,0 0 0,0 0 0,-1 0 0,1 0 0,0 0 0,0 0 0,0 0 0,0 0 0,0 0 0,0 0 0,0 0 0,0 0 0,0 0 0,0 0 0,0 0 0,0 0 0,0 1 0,0-1 0,-1 0 0,1 0 0,0 0 0,0 0 0,0 0 0,0 0 0,0 0 0,0 0 0,0 0 0,0 0 0,0 0 0,0 0 0,-1 0 0,1 0 0,0-1 0,0 1 0,0 0 0,0 0 0,0 0 0,0 0 0,0 0 0,0 0 0,3 15 0,9 18 0,7 4 0,2-1 0,29 39 0,16 26 0,-16-15 0,-49-86 0,-1 1 0,0 0 0,0-1 0,0 1 0,0-1 0,1 1 0,-1-1 0,0 1 0,1-1 0,-1 0 0,0 1 0,1-1 0,-1 1 0,0-1 0,1 1 0,-1-1 0,1 0 0,-1 1 0,1-1 0,-1 0 0,1 0 0,-1 1 0,1-1 0,-1 0 0,1 0 0,-1 0 0,1 0 0,-1 0 0,1 0 0,0 1 0,-1-1 0,1 0 0,-1-1 0,1 1 0,-1 0 0,1 0 0,-1 0 0,1 0 0,0 0 0,-1 0 0,1-1 0,-1 1 0,1 0 0,-1 0 0,1-1 0,-1 1 0,0 0 0,1-1 0,-1 1 0,1-1 0,-1 1 0,0-1 0,1 1 0,-1 0 0,0-1 0,1 1 0,-1-1 0,0 1 0,1-2 0,13-38 0,-13 34 0,17-76 0,-3 0 0,-4-1 0,0-96 0,-11 166 0,1 4 0,-1 0 0,0 0 0,0 0 0,-1 0 0,-3-15 0,4 23 0,0 1 0,0 0 0,0-1 0,0 1 0,0-1 0,0 1 0,0 0 0,0-1 0,0 1 0,-1-1 0,1 1 0,0 0 0,0-1 0,0 1 0,-1 0 0,1 0 0,0-1 0,-1 1 0,1 0 0,0-1 0,-1 1 0,1 0 0,0 0 0,-1 0 0,1-1 0,0 1 0,-1 0 0,1 0 0,0 0 0,-1 0 0,1 0 0,-1 0 0,1 0 0,-1 0 0,-10 10 0,-5 21 0,11-17 0,0 0 0,1 1 0,0 0 0,1-1 0,1 1 0,0 0 0,1 0 0,2 26 0,-1-34 0,1 1 0,1-1 0,-1 0 0,1 0 0,0 0 0,1 0 0,-1 0 0,1-1 0,1 1 0,-1-1 0,1 0 0,0 0 0,1 0 0,-1 0 0,1-1 0,0 0 0,1 0 0,-1 0 0,1-1 0,7 5 0,27 10-1365,-2-8-5461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22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24575,'5'6'0,"-1"1"0,0 0 0,1 0 0,-2 1 0,1-1 0,-1 1 0,2 8 0,6 13 0,-7-19 0,1-1 0,0 0 0,0-1 0,1 1 0,9 10 0,-15-18 0,1 0 0,0 0 0,0 0 0,0 0 0,0 0 0,0 0 0,0 0 0,1 0 0,-1-1 0,0 1 0,0 0 0,1-1 0,-1 1 0,0-1 0,1 1 0,-1-1 0,0 0 0,1 1 0,-1-1 0,1 0 0,-1 0 0,0 0 0,1 0 0,-1 0 0,1 0 0,-1-1 0,0 1 0,1 0 0,-1-1 0,0 1 0,1-1 0,-1 1 0,0-1 0,1 0 0,-1 0 0,0 1 0,0-1 0,0 0 0,0 0 0,0 0 0,0 0 0,0 0 0,0 0 0,0-1 0,-1 1 0,1 0 0,0 0 0,0-3 0,22-43 0,-12 19 0,-11 29 0,0-1 0,0 0 0,0 0 0,0 0 0,0 0 0,0 0 0,0 0 0,0 0 0,1 0 0,-1 0 0,0 1 0,0-1 0,0 0 0,0 0 0,0 0 0,0 0 0,0 0 0,0 0 0,0 0 0,0 0 0,1 0 0,-1 0 0,0 0 0,0 0 0,0 0 0,0 0 0,0 0 0,0 0 0,0 0 0,0 0 0,1 0 0,-1 0 0,0 0 0,0 0 0,0 0 0,0 0 0,0 0 0,0 0 0,0 0 0,0 0 0,1 0 0,-1 0 0,0 0 0,0 0 0,0 0 0,0 0 0,0 0 0,0 0 0,0-1 0,0 1 0,0 0 0,0 0 0,0 0 0,1 0 0,-1 0 0,0 0 0,0 0 0,0 0 0,0 0 0,0-1 0,0 1 0,0 0 0,0 0 0,0 0 0,0 0 0,0 0 0,0 0 0,3 14 0,-1 20 0,-3 117 0,1 51 0,0-197-136,0 1-1,1 0 1,-1-1-1,1 1 1,1 0-1,-1-1 1,1 0-1,0 1 0,3 5 1,7 4-6690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24 24575,'0'-14'0,"0"5"0,-4 9 0,-3 12 0,2 14 0,0 11 0,2 8 0,0 1 0,2-3 0,1-4 0,0-5 0,0-7-8191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24575,'-18'5'0,"-5"5"0,0 6 0,9 0 0,12-2 0,10-4 0,4-13 0,-1-10 0,-5-2 0,-5 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29 24575,'-6'-3'0,"0"-1"0,0 1 0,0-1 0,0 2 0,-1-1 0,1 1 0,-1 0 0,0 0 0,1 1 0,-1 0 0,0 0 0,0 1 0,0-1 0,0 1 0,1 1 0,-1 0 0,0 0 0,0 0 0,0 1 0,1-1 0,-1 2 0,1-1 0,-1 1 0,1 0 0,0 0 0,0 1 0,-10 7 0,2 0 0,1 1 0,0 0 0,0 1 0,1 0 0,1 1 0,1 1 0,0-1 0,0 2 0,-12 26 0,15-24 0,0-1 0,1 1 0,0 0 0,2 0 0,0 0 0,1 1 0,-1 28 0,4-39 0,0 0 0,1 0 0,0 1 0,0-1 0,1 0 0,0 0 0,1 0 0,-1 0 0,2-1 0,-1 1 0,1-1 0,0 1 0,0-1 0,1-1 0,0 1 0,0-1 0,1 1 0,0-2 0,7 8 0,-3-6 14,0-1-1,1 1 0,0-2 0,0 1 1,0-2-1,0 1 0,1-1 1,20 4-1,-5-4-508,0-1 0,49 1 0,-42-5-6331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24575,'13'-4'0,"18"-2"0,21 1 0,16 0 0,13 2 0,7 1 0,-3 1 0,-7 0 0,-16 1-8191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0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24575,'1'7'0,"0"0"0,1-1 0,-1 1 0,1 0 0,1-1 0,-1 0 0,1 0 0,7 11 0,-3-2 0,114 199 0,-38-71 0,-44-74 0,-39-68 0,0-1 0,0 0 0,0 1 0,0-1 0,1 0 0,-1 1 0,0-1 0,0 0 0,0 0 0,1 1 0,-1-1 0,0 0 0,0 0 0,0 1 0,1-1 0,-1 0 0,0 0 0,1 0 0,-1 1 0,0-1 0,0 0 0,1 0 0,-1 0 0,0 0 0,1 0 0,-1 0 0,0 0 0,1 0 0,-1 1 0,0-1 0,1 0 0,-1 0 0,0-1 0,1 1 0,-1 0 0,0 0 0,1 0 0,-1 0 0,0 0 0,1 0 0,-1 0 0,0 0 0,1-1 0,-1 1 0,0 0 0,0 0 0,1 0 0,-1-1 0,0 1 0,0 0 0,1 0 0,-1-1 0,0 1 0,0 0 0,0-1 0,1 1 0,-1 0 0,0 0 0,0-1 0,0 1 0,0 0 0,0-1 0,0 1 0,0 0 0,0-1 0,0 1 0,0 0 0,0-1 0,0 0 0,4-31 0,-4 26 0,15-108 0,56-211 0,-45 222 0,-23 93-76,-5 19 183,-13 56-1503,5-17-5430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24575,'0'-9'0,"0"6"0,5 8 0,1 12 0,0 8 0,-1 8 0,-2 3 0,-1 4 0,4 0 0,0-6-8191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24575,'-9'5'0,"-3"5"0,1 6 0,2 4 0,7 0 0,4-10 0,1-9 0,1-10 0,-6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3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24575,'4'4'0,"2"11"0,-5 11 0,-6 11 0,-12 3 0,-12 4 0,-6 3 0,-5-2 0,4-4 0,8-9-8191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24575,'18'11'0,"0"0"0,-1 1 0,0 1 0,-1 0 0,-1 1 0,19 23 0,-8-6 0,-1 1 0,25 46 0,10 44 0,-57-114 0,8 9 0,-11-17 0,0 0 0,0 0 0,0 0 0,1 0 0,-1 0 0,0 1 0,0-1 0,0 0 0,0 0 0,1 0 0,-1 0 0,0 0 0,0 0 0,0 0 0,1 0 0,-1 0 0,0 0 0,0 0 0,0 0 0,1-1 0,-1 1 0,0 0 0,0 0 0,0 0 0,0 0 0,1 0 0,-1 0 0,0 0 0,0 0 0,0-1 0,0 1 0,0 0 0,1 0 0,-1 0 0,0 0 0,0 0 0,0-1 0,0 1 0,0 0 0,0 0 0,0 0 0,0 0 0,0-1 0,0 1 0,7-37 0,-6 25 0,56-492 0,-46 417 0,-11 87 0,0 0 0,0-1 0,0 1 0,0 0 0,0-1 0,0 1 0,0 0 0,0-1 0,0 1 0,0 0 0,0 0 0,0-1 0,0 1 0,1 0 0,-1 0 0,0-1 0,0 1 0,0 0 0,0 0 0,1-1 0,-1 1 0,0 0 0,0 0 0,0 0 0,1-1 0,-1 1 0,0 0 0,0 0 0,1 0 0,-1 0 0,0-1 0,0 1 0,1 0 0,-1 0 0,1 0 0,4 10 0,2 20 0,2 110-1365,-8-97-5461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56 24575,'-13'-4'0,"0"-6"0,6-2 0,14 1 0,19 3 0,13 3 0,10 2 0,10 1 0,3 2 0,1 0 0,-3 5 0,-6 2 0,-12-1-8191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22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0 200 24575,'81'-20'0,"-7"3"0,118-43 0,-187 58 0,0 0 0,0-1 0,0 0 0,0 0 0,0 0 0,-1 0 0,0-1 0,0 1 0,7-8 0,-10 9 0,0 1 0,-1 0 0,1-1 0,0 1 0,0 0 0,-1-1 0,1 1 0,-1-1 0,1 1 0,-1-1 0,0 1 0,0-1 0,1 0 0,-1 1 0,0-1 0,0 1 0,-1-1 0,1 1 0,0-1 0,0 1 0,-1-1 0,1 1 0,-1-1 0,1 1 0,-1-1 0,0 1 0,0 0 0,1-1 0,-1 1 0,0 0 0,0 0 0,0-1 0,-1 1 0,1 0 0,0 0 0,0 0 0,0 0 0,-2 0 0,2 0 0,0 0 0,0 0 0,0 0 0,0 0 0,0 0 0,-1 0 0,1 1 0,0-1 0,0 1 0,0-1 0,-1 1 0,1-1 0,0 1 0,-1-1 0,1 1 0,0 0 0,-1 0 0,1 0 0,0 0 0,-1 0 0,1 0 0,0 0 0,-1 0 0,1 1 0,0-1 0,-1 0 0,1 1 0,0-1 0,0 1 0,-1 0 0,1-1 0,0 1 0,0 0 0,0 0 0,0-1 0,0 1 0,0 0 0,0 0 0,0 0 0,0 0 0,0 0 0,1 1 0,-1-1 0,0 0 0,1 0 0,-2 3 0,-1 4 0,-1 0 0,1 1 0,1 0 0,0 0 0,-2 15 0,1 4 30,1 0 0,1-1 0,5 46 0,-2-58-195,0 0 0,2 0 0,-1-1 0,2 1 0,0-1 0,1 0 0,0 0 0,9 15 0,5-1-6661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4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0 24575,'-1'8'0,"0"-1"0,-1 0 0,1 0 0,-2 0 0,1 0 0,-1 0 0,0-1 0,-4 8 0,-2 5 0,-24 43 0,-2-1 0,-64 85 0,97-144 0,-9 13 0,0-1 0,-16 16 0,25-28 0,0 0 0,0 0 0,0 0 0,0 0 0,0 0 0,-1-1 0,1 1 0,0-1 0,-1 1 0,1-1 0,-1 0 0,0 0 0,1 0 0,-1 0 0,0-1 0,0 1 0,0-1 0,1 1 0,-1-1 0,0 0 0,0 0 0,-4-1 0,5 0 0,0 0 0,1 0 0,-1 0 0,1 0 0,-1 0 0,1-1 0,-1 1 0,1 0 0,0-1 0,-1 1 0,1-1 0,0 1 0,0-1 0,0 0 0,1 0 0,-1 1 0,0-1 0,0 0 0,1 0 0,-1-2 0,-5-42 0,5 38 0,0-15 0,1 1 0,0-1 0,2 0 0,6-28 0,-7 43 0,1 0 0,0 0 0,0 1 0,1-1 0,0 1 0,0-1 0,1 1 0,-1 0 0,2 0 0,-1 1 0,1-1 0,0 1 0,1 0 0,-1 0 0,11-7 0,-14 11 0,1 1 0,-1 0 0,0 0 0,1 0 0,0 0 0,-1 1 0,1-1 0,0 1 0,-1-1 0,1 1 0,0 0 0,-1 0 0,1 0 0,0 0 0,-1 1 0,1-1 0,0 1 0,-1-1 0,1 1 0,0 0 0,-1 0 0,0 0 0,1 1 0,-1-1 0,0 0 0,3 3 0,6 4 0,-1 0 0,0 1 0,17 19 0,10 18-45,57 93-1,-55-77-1228,-15-26-5552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42 24575,'-2'-3'0,"0"0"0,0 0 0,-1 0 0,1 1 0,-1-1 0,0 1 0,1-1 0,-1 1 0,-1 0 0,1 0 0,0 0 0,0 0 0,-1 1 0,1 0 0,-1-1 0,1 1 0,-1 0 0,0 1 0,1-1 0,-7 0 0,-2 0 0,0 1 0,0 0 0,0 1 0,0 0 0,-14 3 0,14-1 0,0 1 0,0 0 0,1 0 0,-1 1 0,1 1 0,0 0 0,0 1 0,1 0 0,0 0 0,0 1 0,0 0 0,1 1 0,-15 19 0,18-20 0,0 0 0,1 0 0,0 1 0,0 0 0,1 0 0,0 1 0,0-1 0,1 1 0,0 0 0,1 0 0,0 0 0,1 0 0,0 0 0,1 0 0,0 0 0,0 0 0,4 19 0,-3-23 0,0-1 0,1 1 0,0-1 0,0 1 0,1-1 0,0 0 0,-1 0 0,2 0 0,-1 0 0,0 0 0,1-1 0,0 0 0,0 1 0,6 3 0,-1-2 0,-1 0 0,1-1 0,0 0 0,1 0 0,-1-1 0,1 0 0,14 3 0,9 0 0,1-1 0,0-2 0,60-1 0,-40-3-1365,-10-1-5461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24575,'27'-4'0,"22"-2"0,16 1 0,6 0 0,4 2 0,-10 1-8191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3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24575,'-1'151'0,"3"268"0,-2-393 0,2 0 0,11 50 0,-11-70 0,0-7 0,1-14 0,0-25 0,-4-400 0,-1 420 0,-1 0 0,-7-29 0,1 12 0,9 35 0,-1 0 0,1 0 0,-1 0 0,1 0 0,0 0 0,0 0 0,0 1 0,0-1 0,0 0 0,0 0 0,1 0 0,-1 0 0,1 0 0,-1 0 0,1 1 0,0-1 0,-1 0 0,1 1 0,0-1 0,0 0 0,0 1 0,1-1 0,-1 1 0,0-1 0,0 1 0,1 0 0,-1-1 0,1 1 0,-1 0 0,1 0 0,0 0 0,-1 0 0,1 1 0,0-1 0,3-1 0,5 0 0,1 0 0,-1 0 0,0 1 0,1 1 0,14 0 0,-11 0 0,35 0 0,-4-2 0,0 3 0,85 12 0,-111-7-1365,-11 0-5461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24575,'4'0'0,"7"0"0,9 0 0,11 0 0,9 0 0,7 0 0,3 0 0,-1 0 0,-5 0 0,-10 0-8191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237 403 24575,'-17'-39'0,"14"29"0,0 1 0,-1 0 0,0 0 0,-1 1 0,0-1 0,-8-9 0,11 16 0,0 0 0,0 0 0,-1 0 0,1 0 0,-1 0 0,0 1 0,1-1 0,-1 1 0,0 0 0,0 0 0,0 0 0,0 0 0,0 0 0,0 0 0,0 1 0,0 0 0,0-1 0,0 1 0,0 0 0,0 1 0,0-1 0,0 0 0,0 1 0,-5 1 0,1 1 0,1-1 0,0 1 0,0 0 0,0 1 0,0-1 0,1 1 0,-1 1 0,1-1 0,0 1 0,0-1 0,1 1 0,-1 1 0,1-1 0,0 1 0,1 0 0,-1-1 0,1 1 0,0 1 0,1-1 0,-1 0 0,1 1 0,1-1 0,-1 1 0,0 8 0,1-8 0,0 0 0,1 0 0,0 0 0,0 0 0,0 0 0,1 0 0,0 0 0,1 0 0,-1-1 0,6 13 0,-5-15 0,0 0 0,0 0 0,0 0 0,1 0 0,0 0 0,0 0 0,0-1 0,0 1 0,1-1 0,-1 0 0,1 0 0,0 0 0,0-1 0,0 1 0,0-1 0,8 3 0,-8-3 0,1 0 0,0-1 0,0 0 0,0 1 0,0-2 0,1 1 0,-1-1 0,0 1 0,0-1 0,7-1 0,-10 0 0,0 1 0,0-1 0,1 0 0,-1 0 0,0 0 0,0 0 0,0 0 0,0 0 0,0 0 0,0-1 0,0 1 0,0-1 0,-1 1 0,1-1 0,0 0 0,-1 0 0,1 0 0,-1 0 0,0 0 0,0 0 0,0 0 0,0 0 0,0 0 0,1-4 0,2-10 0,-1 0 0,0-1 0,-1 1 0,-1-1 0,-1 1 0,0-1 0,-1 1 0,-1-1 0,-6-26 0,2 31 0,3 13 0,2 1 0,1 0 0,0-1 0,0 1 0,0 0 0,0-1 0,1 1 0,-1 0 0,0-1 0,1 1 0,-1 0 0,1-1 0,1 4 0,5 8 0,0-1 0,1 1 0,0-1 0,17 17 0,-21-25 0,0 1 0,0-1 0,0 0 0,1-1 0,-1 1 0,1-1 0,0 0 0,0 0 0,0 0 0,1-1 0,-1 0 0,1 0 0,-1 0 0,8 1 0,-11-3 0,0 0 0,0 0 0,0 0 0,0 0 0,0 0 0,0 0 0,0-1 0,0 1 0,0-1 0,0 0 0,0 1 0,-1-1 0,1 0 0,0 0 0,0 0 0,-1 0 0,1-1 0,-1 1 0,1 0 0,-1 0 0,1-1 0,-1 1 0,0-1 0,0 0 0,0 1 0,0-1 0,0 0 0,0 0 0,0 1 0,0-4 0,2-5 0,0 0 0,-1 0 0,-1-1 0,1-16 0,0 4 0,2 16 0,2 14 0,8 24 0,-11-25 0,1 2 0,0 0 0,0-1 0,1 0 0,0 0 0,0 0 0,1 0 0,0-1 0,0 0 0,12 9 0,-16-14 0,0 0 0,0 1 0,0-1 0,0 0 0,0 0 0,1-1 0,-1 1 0,0 0 0,0-1 0,0 1 0,1-1 0,-1 0 0,0 0 0,1 1 0,-1-2 0,4 1 0,-3-1 0,-1 0 0,0 0 0,0 0 0,0-1 0,1 1 0,-1-1 0,-1 1 0,1-1 0,0 1 0,0-1 0,-1 0 0,1 0 0,0 0 0,-1 0 0,0 0 0,0 0 0,1 0 0,-1-1 0,0-2 0,12-34 0,-12 32 0,1 1 0,0-1 0,0 1 0,1-1 0,0 1 0,7-12 0,-10 18 0,1-1 0,-1 0 0,1 1 0,-1-1 0,1 1 0,0 0 0,-1-1 0,1 1 0,0-1 0,-1 1 0,1 0 0,0-1 0,-1 1 0,1 0 0,0 0 0,0 0 0,-1 0 0,1 0 0,0-1 0,0 1 0,0 0 0,-1 1 0,1-1 0,0 0 0,0 0 0,-1 0 0,1 0 0,0 1 0,-1-1 0,1 0 0,0 0 0,0 1 0,-1-1 0,1 1 0,-1-1 0,2 1 0,23 24 0,-18-18 0,10 10 0,-11-9 0,2-1 0,-1 0 0,1 0 0,0 0 0,16 9 0,-22-15 0,1 0 0,-1 0 0,0 0 0,1-1 0,-1 1 0,1-1 0,-1 1 0,1-1 0,0 0 0,-1 0 0,1 0 0,-1 0 0,1 0 0,-1-1 0,1 1 0,-1-1 0,1 0 0,-1 1 0,1-1 0,-1 0 0,0-1 0,1 1 0,-1 0 0,0-1 0,0 1 0,0-1 0,0 1 0,2-3 0,2-2 0,1 1 0,-1 0 0,1 1 0,0 0 0,0 0 0,0 0 0,1 1 0,-1 0 0,1 1 0,0-1 0,0 1 0,0 1 0,0 0 0,0 0 0,0 0 0,0 1 0,0 0 0,13 3 0,-20-3 0,1 0 0,-1 1 0,0-1 0,0 0 0,0 0 0,0 0 0,1 0 0,-1 0 0,0 0 0,0 0 0,0 0 0,0 0 0,0-1 0,1 1 0,-1 0 0,0-1 0,0 1 0,0-1 0,0 1 0,0-1 0,1 0 0,-1 0 0,-1 0 0,0 0 0,0 1 0,0-1 0,1 0 0,-1 0 0,0 0 0,0 1 0,0-1 0,0 0 0,-1 0 0,1 1 0,0-1 0,0 0 0,0 0 0,-1 1 0,1-1 0,0 0 0,-1 0 0,1 1 0,0-1 0,-2-1 0,-1-2 0,0-1 0,-1 1 0,1 0 0,-1 0 0,0 0 0,0 1 0,-9-7 0,9 8 0,0 0 0,0 0 0,0 0 0,0 1 0,0-1 0,0 1 0,-1 0 0,1 0 0,-1 1 0,1-1 0,0 1 0,-1 0 0,1 0 0,-1 0 0,1 1 0,0 0 0,-1 0 0,1 0 0,0 0 0,-1 0 0,1 1 0,0 0 0,-5 3 0,4-2 0,1 1 0,0 0 0,0 0 0,0 0 0,0 0 0,1 0 0,0 1 0,0 0 0,0 0 0,0 0 0,1 0 0,0 0 0,0 0 0,0 0 0,1 1 0,-1-1 0,1 1 0,0 6 0,1-7 0,0-1 0,0 0 0,0 0 0,0 0 0,1 1 0,-1-1 0,1 0 0,0 0 0,1 0 0,-1 0 0,1 0 0,-1 0 0,1-1 0,0 1 0,1 0 0,-1-1 0,1 0 0,-1 1 0,4 2 0,0-1 0,-1-1 0,1 1 0,0-1 0,0-1 0,0 1 0,0-1 0,1 0 0,0 0 0,-1-1 0,1 0 0,7 2 0,-6-3 0,0 0 0,-1 0 0,1 0 0,0-1 0,0 0 0,-1-1 0,1 0 0,0 0 0,0-1 0,8-2 0,-12 3 0,0-1 0,1 0 0,-1 0 0,0 0 0,0 0 0,0-1 0,-1 0 0,1 1 0,-1-2 0,1 1 0,-1 0 0,0 0 0,0-1 0,0 0 0,-1 0 0,1 1 0,2-7 0,1-7 0,-1 1 0,-1-1 0,0 0 0,-1 0 0,-1 0 0,0-25 0,-2 4 0,-9-72 0,8 104 0,-2-19 0,-1-1 0,-1 1 0,-1 0 0,-1 0 0,-12-25 0,19 50 0,1 0 0,-1 0 0,0 0 0,0 1 0,0-1 0,0 0 0,0 0 0,0 0 0,0 0 0,0 1 0,0-1 0,0 0 0,0 0 0,0 0 0,0 0 0,0 1 0,0-1 0,0 0 0,0 0 0,0 0 0,0 0 0,-1 1 0,1-1 0,0 0 0,0 0 0,0 0 0,0 0 0,0 0 0,0 0 0,0 1 0,-1-1 0,1 0 0,0 0 0,0 0 0,0 0 0,0 0 0,0 0 0,-1 0 0,1 0 0,0 0 0,0 0 0,0 0 0,0 1 0,-1-1 0,1 0 0,0 0 0,0 0 0,0 0 0,0 0 0,-1 0 0,1-1 0,0 1 0,0 0 0,0 0 0,0 0 0,0 0 0,-1 0 0,1 0 0,0 0 0,0 0 0,0 0 0,0 0 0,0 0 0,-1 0 0,1-1 0,0 1 0,0 0 0,-2 18 0,3 32 0,3 0 0,11 60 0,31 99 0,-10-76-1365,-22-85-5461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8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56 24575,'-24'48'0,"-2"-2"0,-2-1 0,-2-2 0,-2 0 0,-39 39 0,69-80 0,-54 49 0,52-48 0,0 0 0,-1 0 0,1 0 0,-1-1 0,1 1 0,-1-1 0,0 0 0,0-1 0,0 1 0,0-1 0,0 0 0,-6 0 0,9-1 0,-1 0 0,1-1 0,0 1 0,-1-1 0,1 0 0,0 0 0,-1 0 0,1 0 0,0 0 0,0 0 0,0-1 0,0 1 0,0-1 0,0 1 0,0-1 0,1 0 0,-1 0 0,1 0 0,-1 0 0,1 0 0,-1 0 0,1 0 0,0 0 0,0-1 0,0 1 0,1 0 0,-1-1 0,0 1 0,0-4 0,-2-10 0,0 0 0,1 0 0,0-21 0,2 29 0,-1-15 0,1 0 0,1 0 0,0 0 0,2 0 0,1 1 0,1-1 0,1 1 0,1 0 0,0 1 0,18-35 0,-24 55 0,-1 0 0,0 0 0,1 0 0,-1 0 0,1 0 0,0 0 0,-1 0 0,1 0 0,-1 0 0,1 1 0,0-1 0,0 0 0,0 0 0,-1 1 0,1-1 0,0 0 0,0 1 0,0-1 0,0 1 0,0-1 0,0 1 0,0 0 0,0-1 0,0 1 0,0 0 0,1 0 0,-1 0 0,0 0 0,0 0 0,0 0 0,0 0 0,0 0 0,0 0 0,0 0 0,0 1 0,0-1 0,0 0 0,0 1 0,0-1 0,0 1 0,0-1 0,0 1 0,0-1 0,0 1 0,0 0 0,1 0 0,3 5 0,1 1 0,-1-1 0,0 1 0,0-1 0,3 9 0,-6-12 0,4 8-38,75 126-625,116 151-1,-171-256-6162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0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83 24575,'-3'-39'0,"3"38"0,0 0 0,0 0 0,0 0 0,0-1 0,0 1 0,-1 0 0,1 0 0,0 0 0,-1 0 0,1 0 0,-1 0 0,1-1 0,-1 1 0,0 0 0,1 1 0,-1-1 0,0 0 0,0 0 0,1 0 0,-1 0 0,0 0 0,0 1 0,0-1 0,0 0 0,0 1 0,-2-2 0,2 3 0,0-1 0,0 1 0,0-1 0,0 1 0,0-1 0,0 1 0,0-1 0,0 1 0,0 0 0,1 0 0,-1-1 0,0 1 0,0 0 0,1 0 0,-1 0 0,1 0 0,-1 0 0,1 0 0,-1 0 0,1 0 0,-1 0 0,1 0 0,0 0 0,-1 2 0,-6 31 0,7-30 0,-2 7 0,0-1 0,1 1 0,0 0 0,1 0 0,0 0 0,1 0 0,4 17 0,-4-22 0,1-1 0,0 0 0,0 0 0,1 0 0,-1-1 0,1 1 0,0-1 0,0 1 0,1-1 0,-1 0 0,1 0 0,0 0 0,0-1 0,0 1 0,1-1 0,-1 0 0,7 3 0,-2-1 0,1-1 0,-1 1 0,1-2 0,0 1 0,0-1 0,0-1 0,0 0 0,0 0 0,1-1 0,-1-1 0,1 0 0,-1 0 0,1-1 0,-1 0 0,20-5 0,-22 4 0,0-1 0,0 0 0,-1-1 0,1 0 0,-1 0 0,0 0 0,0-1 0,0 0 0,0 0 0,-1-1 0,0 0 0,-1 0 0,1 0 0,-1-1 0,0 0 0,0 0 0,-1 0 0,0-1 0,6-15 0,-7 13 0,1-1 0,-1 0 0,-1 0 0,0-1 0,-1 1 0,1-20 0,-2 29 0,0-1 0,0 1 0,0-1 0,0 1 0,-1-1 0,1 1 0,-1-1 0,1 1 0,-1-1 0,0 1 0,0-1 0,0 1 0,0 0 0,-1 0 0,1 0 0,-1 0 0,1 0 0,-1 0 0,0 0 0,1 0 0,-1 0 0,0 1 0,0-1 0,0 1 0,-1-1 0,1 1 0,0 0 0,0 0 0,-1 0 0,1 0 0,-1 0 0,1 1 0,-1-1 0,-4 0 0,3 2 0,-1-1 0,1 1 0,0 0 0,0 0 0,0 0 0,0 0 0,0 1 0,0-1 0,0 1 0,0 0 0,1 1 0,-1-1 0,1 1 0,0-1 0,-1 1 0,1 0 0,0 0 0,1 0 0,-1 1 0,0-1 0,1 1 0,0-1 0,0 1 0,0 0 0,-1 4 0,0-2 0,0-1 0,1 1 0,0-1 0,0 1 0,1 0 0,-1-1 0,1 1 0,0 0 0,1 0 0,0 0 0,0 0 0,0 0 0,0 0 0,1 0 0,0-1 0,0 1 0,4 8 0,-3-10 0,0-1 0,0 0 0,0-1 0,0 1 0,1 0 0,0-1 0,-1 1 0,1-1 0,0 0 0,0 1 0,0-2 0,1 1 0,-1 0 0,0-1 0,1 1 0,-1-1 0,1 0 0,-1 0 0,1 0 0,-1-1 0,1 1 0,0-1 0,-1 0 0,1 0 0,6-1 0,-6 1 0,0-1 0,0 1 0,0-1 0,0 0 0,0 0 0,0-1 0,-1 1 0,1-1 0,0 0 0,-1 0 0,1 0 0,-1 0 0,0-1 0,0 1 0,0-1 0,0 0 0,0 0 0,-1 0 0,1 0 0,-1 0 0,0-1 0,0 1 0,2-5 0,-1-2 0,0 0 0,-1 0 0,-1 0 0,0 0 0,0 0 0,-1 0 0,-1-15 0,1 37 0,-1-4 0,1-1 0,0 1 0,1 0 0,-1-1 0,1 1 0,1 0 0,0-1 0,4 15 0,-3-17 0,0 0 0,0 0 0,1-1 0,-1 1 0,1-1 0,0 1 0,0-1 0,0-1 0,1 1 0,0 0 0,-1-1 0,1 0 0,8 4 0,-11-6 0,0-1 0,0 1 0,0-1 0,0 1 0,0-1 0,0 1 0,0-1 0,0 0 0,0 0 0,0 0 0,0 0 0,1-1 0,-1 1 0,0-1 0,0 1 0,3-2 0,-3 1 0,0-1 0,0 1 0,1-1 0,-1 0 0,0 1 0,-1-1 0,1 0 0,0 0 0,-1 0 0,1-1 0,-1 1 0,1 0 0,-1 0 0,0-1 0,0 1 0,1-4 0,2-10 0,0 1 0,-1-1 0,-1 0 0,-1-1 0,0 1 0,-1-18 0,0 39 0,-1 7 0,2 1 0,0-1 0,3 15 0,-3-23 0,0 1 0,0-1 0,0 0 0,1 0 0,-1 0 0,1-1 0,0 1 0,0 0 0,0-1 0,1 1 0,-1-1 0,1 0 0,0 0 0,0 0 0,0 0 0,0 0 0,4 2 0,-5-4 0,-1-1 0,1 1 0,-1 0 0,1-1 0,-1 1 0,1-1 0,-1 0 0,1 0 0,0 0 0,-1 1 0,1-1 0,0-1 0,-1 1 0,1 0 0,-1 0 0,1-1 0,0 1 0,-1-1 0,1 1 0,-1-1 0,1 1 0,-1-1 0,1 0 0,-1 0 0,0 0 0,1 0 0,-1 0 0,0 0 0,0 0 0,0 0 0,0-1 0,0 1 0,0 0 0,0-1 0,0 1 0,1-3 0,3-6 0,0 0 0,0 0 0,6-21 0,-9 27 0,21-85 0,-23 88 0,0 1 0,1 0 0,-1-1 0,0 1 0,0-1 0,0 1 0,0 0 0,0-1 0,0 1 0,1 0 0,-1-1 0,0 1 0,0 0 0,1-1 0,-1 1 0,0 0 0,0-1 0,1 1 0,-1 0 0,0 0 0,1-1 0,-1 1 0,0 0 0,1 0 0,-1 0 0,0 0 0,1-1 0,-1 1 0,1 0 0,-1 0 0,0 0 0,1 0 0,0 0 0,9 10 0,5 25 0,-14-33 0,20 59 1,22 55-1367,-30-89-5460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24575,'0'0'0,"0"0"0,0 0 0,0 0 0,1 0 0,-1-1 0,0 1 0,0 0 0,0 0 0,1 0 0,-1 0 0,0 0 0,0 0 0,0 0 0,0 0 0,1-1 0,-1 1 0,0 0 0,0 0 0,1 0 0,-1 0 0,0 0 0,0 0 0,0 0 0,1 0 0,-1 0 0,0 1 0,0-1 0,0 0 0,1 0 0,-1 0 0,0 0 0,0 0 0,0 0 0,1 0 0,-1 0 0,0 0 0,0 1 0,0-1 0,0 0 0,1 0 0,-1 0 0,0 0 0,0 1 0,0-1 0,0 0 0,0 0 0,0 1 0,6 15 0,0 20 0,-3 86 0,-4-93 0,1 1 0,1 0 0,2-1 0,1 0 0,13 53 0,-17-81 0,1 0 0,-1 1 0,1-1 0,-1 0 0,1 1 0,-1-1 0,1 0 0,0 0 0,0 0 0,0 1 0,-1-1 0,1 0 0,0 0 0,0 0 0,0 0 0,1-1 0,-1 1 0,0 0 0,0 0 0,2 0 0,-2-1 0,1 0 0,-1 0 0,0 0 0,0 0 0,0 0 0,1 0 0,-1 0 0,0-1 0,0 1 0,0 0 0,0-1 0,0 1 0,0-1 0,0 0 0,0 1 0,0-1 0,0 0 0,0 1 0,1-2 0,6-6 0,-1 0 0,0-1 0,0 0 0,6-12 0,-4 8 0,-9 13 0,39-48 0,-37 45 0,1 0 0,0 0 0,0 1 0,0-1 0,0 1 0,1 0 0,-1 0 0,1 0 0,-1 0 0,1 0 0,0 1 0,0 0 0,4-1 0,-7 2 0,0-1 0,0 1 0,0 0 0,0 0 0,0 0 0,0 0 0,0 1 0,1-1 0,-1 0 0,0 0 0,0 1 0,0-1 0,0 0 0,0 1 0,0-1 0,0 1 0,0-1 0,-1 1 0,1 0 0,0-1 0,0 1 0,0 0 0,-1 0 0,1-1 0,0 2 0,1 0 0,-1 0 0,0 1 0,-1-1 0,1 0 0,0 1 0,-1-1 0,1 0 0,-1 1 0,0-1 0,1 5 0,-2 1 0,1 0 0,-1 0 0,-1 0 0,0 0 0,-4 14 0,2-14 0,1-1 0,-2 1 0,1-1 0,-1 1 0,0-1 0,-12 12 0,15-17 0,-1 1 0,0-1 0,1 1 0,-1-1 0,0 0 0,0 0 0,-1 0 0,1 0 0,0-1 0,0 1 0,-1-1 0,1 0 0,-1 0 0,1 0 0,-1 0 0,0-1 0,1 1 0,-7-1 0,9 0-34,0 0 0,1-1 0,-1 1 0,0 0 0,1 0-1,-1 0 1,0-1 0,1 1 0,-1 0 0,0-1 0,1 1 0,-1 0 0,1-1-1,-1 1 1,0-1 0,1 1 0,-1-1 0,1 1 0,0-1 0,-1 0-1,1 1 1,-1-1 0,1 1 0,0-1 0,-1 0 0,1 1 0,0-1 0,0 0-1,0 0 1,-1 1 0,1-1 0,0 0 0,0 1 0,0-1 0,0 0 0,0 0-1,0 1 1,1-1 0,-1-1 0,4-14-6792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1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24575,'0'20'0,"-1"-8"0,1 0 0,1-1 0,0 1 0,4 20 0,-4-29 0,0 0 0,0 0 0,0 0 0,0 0 0,1-1 0,0 1 0,-1 0 0,1 0 0,0-1 0,0 1 0,1-1 0,-1 0 0,0 0 0,1 0 0,-1 0 0,1 0 0,0 0 0,0 0 0,0-1 0,0 0 0,5 2 0,-1 0 0,-1-1 0,1-1 0,0 1 0,0-1 0,0 0 0,0-1 0,0 1 0,0-1 0,-1-1 0,1 1 0,0-1 0,0-1 0,9-2 0,-11 2 0,-1 0 0,0 0 0,0-1 0,0 1 0,0-1 0,0 0 0,0 0 0,-1-1 0,1 1 0,-1-1 0,0 0 0,0 1 0,0-1 0,-1-1 0,1 1 0,-1 0 0,0-1 0,-1 1 0,3-9 0,-2 7 0,-1 0 0,0 0 0,0 1 0,-1-1 0,1 0 0,-1 0 0,-1 0 0,1 0 0,-1 0 0,0 0 0,-1 0 0,1 1 0,-1-1 0,-4-9 0,5 13 0,0 0 0,-1 0 0,1 0 0,0 0 0,-1 0 0,0 0 0,1 1 0,-1-1 0,0 0 0,0 1 0,0-1 0,0 1 0,0 0 0,0 0 0,0 0 0,0 0 0,-1 0 0,1 0 0,0 0 0,-1 1 0,1-1 0,0 1 0,-1 0 0,1-1 0,-1 1 0,1 0 0,-1 1 0,1-1 0,0 0 0,-1 1 0,1-1 0,-1 1 0,1 0 0,0 0 0,0 0 0,-1 0 0,1 0 0,-2 2 0,-1 0 0,0 0 0,0 0 0,0 0 0,1 1 0,-1 0 0,1 0 0,0 0 0,0 0 0,1 1 0,-1-1 0,1 1 0,0 0 0,0 0 0,0 0 0,-3 10 0,5-12 0,0 1 0,0 0 0,1-1 0,-1 1 0,1 0 0,0 0 0,0-1 0,0 1 0,0 0 0,1 0 0,-1-1 0,1 1 0,0 0 0,0-1 0,0 1 0,1-1 0,-1 1 0,1-1 0,0 0 0,0 0 0,0 1 0,0-1 0,1-1 0,-1 1 0,4 3 0,4 2 14,0 0-1,1-1 0,0 0 0,0-1 1,1 0-1,0-1 0,0 0 1,16 4-1,5 0-756,65 7 1,-84-15-6084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2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24575,'1'9'0,"0"0"0,1 0 0,-1 0 0,2-1 0,3 12 0,2 5 0,32 144 0,-14-49 0,-23-110 0,-1 0 0,1-1 0,1 1 0,7 15 0,-10-24 0,0 1 0,-1-1 0,1 1 0,0-1 0,0 0 0,0 0 0,0 1 0,0-1 0,0 0 0,1 0 0,-1 0 0,0 0 0,0 0 0,1-1 0,-1 1 0,1 0 0,-1 0 0,1-1 0,-1 1 0,1-1 0,-1 0 0,1 1 0,-1-1 0,1 0 0,0 0 0,-1 0 0,1 0 0,-1 0 0,1 0 0,0 0 0,-1-1 0,1 1 0,-1-1 0,1 1 0,-1-1 0,1 1 0,1-2 0,11-7 0,0-1 0,0 0 0,-1-1 0,-1 0 0,20-24 0,-14 16 0,31-26 0,-43 40 0,1 0 0,0 0 0,0 1 0,0 0 0,0 0 0,1 1 0,0 0 0,-1 1 0,10-3 0,-15 5 0,1-1 0,-1 1 0,1-1 0,0 1 0,-1 0 0,1 0 0,-1 0 0,1 0 0,-1 1 0,1-1 0,-1 1 0,1-1 0,-1 1 0,1 0 0,-1 0 0,0 0 0,1 0 0,-1 1 0,0-1 0,3 3 0,-3-2 0,0 1 0,1 0 0,-1-1 0,-1 1 0,1 0 0,0 0 0,-1 1 0,1-1 0,-1 0 0,0 0 0,0 1 0,0-1 0,0 5 0,0 1 0,-1-1 0,0 1 0,0-1 0,0 1 0,-1-1 0,-1 0 0,1 1 0,-1-1 0,-1 0 0,1 0 0,-7 12 0,4-12 0,0 0 0,0 0 0,-1 0 0,-1 0 0,1-1 0,-1 0 0,-1 0 0,1-1 0,-1 0 0,0 0 0,0-1 0,-1 0 0,1 0 0,-1-1 0,0-1 0,-1 1 0,-14 3 0,23-7 5,-1 0 0,0 0 0,0 0-1,0 0 1,0 0 0,0 0 0,1 0-1,-1 0 1,0-1 0,0 1 0,0-1-1,1 1 1,-1-1 0,0 0 0,1 0-1,-1 0 1,0 0 0,1 0 0,-1 0 0,1 0-1,0 0 1,-1-1 0,1 1 0,-2-3-1,1 0-169,-1 0 0,1 0 1,0 0-1,1-1 0,-1 1 0,1-1 0,0 1 0,-1-8 0,-1-14-6661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2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257 134 24575,'0'-7'0,"-1"1"0,1-1 0,-1 0 0,0 0 0,0 1 0,-1-1 0,0 1 0,0-1 0,-6-11 0,7 17 0,0-1 0,0 1 0,0-1 0,0 1 0,0 0 0,-1 0 0,1 0 0,0-1 0,-1 1 0,1 0 0,0 1 0,-1-1 0,1 0 0,-1 0 0,0 1 0,1-1 0,-4 0 0,3 1 0,-1 0 0,0 0 0,1 0 0,-1 0 0,0 1 0,1-1 0,-1 1 0,1 0 0,-1 0 0,0 0 0,1 0 0,0 0 0,-1 0 0,-3 3 0,-6 5 0,1 0 0,0 0 0,1 1 0,0 1 0,1 0 0,0 0 0,0 1 0,1 0 0,1 0 0,-11 23 0,7-9 0,1 0 0,1 0 0,2 1 0,-8 46 0,13-62 0,1-1 0,1 0 0,-1 0 0,2 1 0,-1-1 0,2 0 0,-1 0 0,1 0 0,1 0 0,0 0 0,0 0 0,1-1 0,0 1 0,10 15 0,-9-17 0,1-1 0,1 0 0,-1 0 0,1 0 0,0-1 0,0 0 0,1-1 0,0 1 0,0-1 0,0-1 0,1 0 0,-1 0 0,1 0 0,0-1 0,0-1 0,12 3 0,-11-3 0,-1 0 0,1-1 0,0 0 0,0 0 0,-1-1 0,1 0 0,0-1 0,0 0 0,-1-1 0,1 0 0,-1 0 0,1-1 0,-1 0 0,0-1 0,0 0 0,-1 0 0,1-1 0,-1 0 0,0-1 0,0 0 0,0 0 0,-1 0 0,0-1 0,0 0 0,-1-1 0,0 1 0,0-1 0,-1 0 0,0-1 0,0 1 0,-1-1 0,0 0 0,-1 0 0,0-1 0,3-15 0,-3 7 0,0 0 0,-2 0 0,0 0 0,-1 0 0,-1 0 0,-1 0 0,0 1 0,-2-1 0,0 0 0,0 1 0,-2 0 0,0 0 0,-1 0 0,-9-15 0,9 20 0,1 0 0,-2 1 0,0 0 0,0 0 0,0 1 0,-2 0 0,1 1 0,-1 0 0,-1 0 0,1 1 0,-1 0 0,-1 1 0,1 1 0,-1 0 0,-1 0 0,1 1 0,-1 0 0,1 1 0,-20-3 0,22 6-136,0 1-1,0 0 1,0 0-1,0 1 1,1 0-1,-1 0 1,0 1-1,1 1 0,-10 3 1,-24 12-6690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2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35 24575,'-4'-4'0,"3"2"0,1-2 0,1-5 0,5-2 0,1 7 0,-1 8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23 24575,'-4'-9'0,"-2"1"0,4 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24575,'18'-5'0,"5"-1"-8191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268 186 24575,'0'-3'0,"0"0"0,0 0 0,0 0 0,-1-1 0,1 1 0,-1 0 0,0 0 0,0 0 0,0 0 0,0 0 0,0 0 0,-1 0 0,1 0 0,-1 0 0,0 0 0,0 1 0,0-1 0,-3-2 0,1 2 0,1 1 0,-1 0 0,0 0 0,0 0 0,0 0 0,0 1 0,0-1 0,0 1 0,0 0 0,-1 0 0,1 1 0,0 0 0,-8-1 0,4 2 0,0-1 0,1 1 0,-1 0 0,0 1 0,1 0 0,-1 0 0,1 1 0,0 0 0,-1 0 0,1 0 0,1 1 0,-1 0 0,0 1 0,1 0 0,0 0 0,0 0 0,1 0 0,-1 1 0,1 0 0,0 0 0,1 0 0,-8 14 0,8-13 0,1-1 0,0 0 0,1 1 0,-1 0 0,1 0 0,0 0 0,1-1 0,0 1 0,0 1 0,1-1 0,-1 0 0,1 0 0,1 0 0,0 0 0,0 0 0,0 0 0,0 0 0,1 0 0,1 0 0,-1-1 0,1 1 0,0-1 0,0 0 0,1 1 0,8 9 0,-3-6 0,1 0 0,0-1 0,1 0 0,0-1 0,1 0 0,-1-1 0,2 0 0,-1 0 0,1-2 0,20 7 0,-15-6 0,1-1 0,-1-1 0,1-1 0,0 0 0,0-2 0,0 0 0,22-2 0,-37 1 0,0-1 0,-1 0 0,1 1 0,-1-1 0,1-1 0,-1 1 0,0 0 0,0-1 0,1 1 0,-1-1 0,0 0 0,0 0 0,-1-1 0,1 1 0,0 0 0,-1-1 0,1 0 0,-1 1 0,0-1 0,0 0 0,0 0 0,0 0 0,-1-1 0,1 1 0,-1 0 0,0-1 0,0 1 0,0-1 0,1-4 0,1-10 0,-1 0 0,-1 0 0,-1-1 0,-2-26 0,1 32 0,-1-11 0,0 0 0,-2 1 0,-1-1 0,-14-41 0,16 54 0,-1 2 0,-1-1 0,0 0 0,0 1 0,-1 0 0,0 0 0,0 1 0,-1 0 0,0 0 0,-1 0 0,0 1 0,0 0 0,-12-7 0,18 12 5,-1 0-1,1 1 1,-1-1-1,1 1 0,-1 0 1,0 0-1,1 0 1,-1 0-1,0 1 1,0-1-1,0 1 0,1-1 1,-1 1-1,0 0 1,0 0-1,0 0 1,0 1-1,0-1 1,1 1-1,-1-1 0,0 1 1,0 0-1,1 0 1,-1 0-1,0 0 1,-2 3-1,0 0-128,1 0 0,-1 0 1,1 0-1,1 1 0,-1 0 0,1 0 1,-1 0-1,1 0 0,1 0 0,-1 1 1,-2 8-1,-7 24-6702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6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319 102 24575,'-2'-5'0,"0"-1"0,0 0 0,0 1 0,-1-1 0,0 1 0,-1 0 0,1 0 0,-1 0 0,0 1 0,0-1 0,0 1 0,-1 0 0,1 0 0,-1 0 0,0 1 0,0 0 0,0 0 0,-1 0 0,1 0 0,-1 1 0,1 0 0,-1 0 0,0 0 0,-8 0 0,8 1 0,-1 0 0,1 0 0,-1 1 0,0-1 0,1 2 0,-1-1 0,1 1 0,-1 0 0,1 0 0,-1 1 0,1 0 0,0 0 0,0 0 0,0 1 0,0 0 0,0 0 0,1 0 0,-1 1 0,1 0 0,0 0 0,0 1 0,-5 5 0,2 1 0,1 0 0,0 1 0,1 0 0,0 0 0,1 0 0,0 1 0,1 0 0,0 0 0,1 0 0,1 0 0,0 1 0,1-1 0,0 0 0,1 1 0,1-1 0,0 1 0,1-1 0,0 1 0,1-1 0,0 0 0,1 0 0,1-1 0,0 1 0,1-1 0,0 0 0,1 0 0,0-1 0,0 0 0,2 0 0,9 11 0,-3-9 15,0-1 0,1-1 0,1 0 0,-1-1 0,1 0 0,1-2 0,34 13 0,-21-12-312,-1-1 0,1-2 0,0-1 0,35 1 0,-14-4-6529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24575,'22'0'0,"26"0"0,17 0 0,16 0 0,7 0 0,3 0 0,-15 0-8191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24575,'0'0'0,"-1"0"0,1 0 0,0-1 0,0 1 0,0 0 0,0 0 0,0-1 0,0 1 0,0 0 0,0 0 0,0-1 0,0 1 0,0 0 0,0 0 0,0-1 0,0 1 0,0 0 0,0 0 0,0-1 0,1 1 0,-1 0 0,0 0 0,0 0 0,0-1 0,0 1 0,0 0 0,1 0 0,-1 0 0,0-1 0,0 1 0,0 0 0,1 0 0,-1 0 0,0 0 0,0-1 0,0 1 0,1 0 0,-1 0 0,0 0 0,0 0 0,1 0 0,-1 0 0,0 0 0,0 0 0,1 0 0,-1 0 0,0 0 0,0 0 0,1 0 0,-1 0 0,0 0 0,1 0 0,15 13 0,13 23 0,59 92 0,-38-52 0,91 105 0,-137-176 0,0-1 0,1 0 0,-1 0 0,1 0 0,8 5 0,-12-8 0,-1-1 0,1 0 0,0 1 0,-1-1 0,1 0 0,0 0 0,-1 0 0,1 1 0,0-1 0,0 0 0,-1 0 0,1 0 0,0 0 0,-1 0 0,1 0 0,0 0 0,0-1 0,-1 1 0,1 0 0,0 0 0,0-1 0,0 0 0,0 0 0,0 0 0,0 0 0,0 0 0,0 0 0,0 0 0,-1 0 0,1 0 0,0-1 0,-1 1 0,1 0 0,-1 0 0,0-1 0,1 1 0,-1 0 0,0-3 0,4-29 0,-1-1 0,-4-57 0,1-15 0,4 31 0,3 0 0,23-98 0,-29 171-81,0 6 112,2 15 94,-1 24-1565,-2-4-5386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24575,'0'-9'0,"0"1"0,0 12 0,0 8 0,0 13 0,0 9 0,0 5 0,0 3 0,0 5 0,0-2 0,0-4 0,0-5 0,0-3 0,0-4 0,0-6-8191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24575,'0'9'0,"0"8"0,5 0 0,0-7 0,1-9 0,3-1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37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24575,'0'0'0,"0"0"0,0 0 0,1 0 0,-1 1 0,0-1 0,0 0 0,0 0 0,0 0 0,0 0 0,0 0 0,0 1 0,0-1 0,0 0 0,0 0 0,0 0 0,0 0 0,1 0 0,-1 0 0,0 0 0,0 1 0,0-1 0,0 0 0,0 0 0,0 0 0,1 0 0,-1 0 0,0 0 0,0 0 0,0 0 0,0 0 0,0 0 0,1 0 0,-1 0 0,0 0 0,0 0 0,0 0 0,0 0 0,0 0 0,1 0 0,-1 0 0,0 0 0,0 0 0,0 0 0,0 0 0,0 0 0,1 0 0,-1 0 0,0 0 0,0-1 0,14-6 0,15-14 0,-26 18 0,2-1 0,0 1 0,1-1 0,-1 1 0,0 0 0,1 0 0,0 1 0,-1 0 0,13-3 0,-16 4 0,0 1 0,0 0 0,1 0 0,-1 0 0,0 0 0,0 0 0,0 1 0,0-1 0,0 1 0,0-1 0,0 1 0,0 0 0,0-1 0,0 1 0,0 0 0,-1 0 0,1 1 0,0-1 0,-1 0 0,1 1 0,0-1 0,-1 1 0,0-1 0,1 1 0,-1-1 0,0 1 0,0 0 0,0 0 0,0 0 0,1 3 0,3 7 0,-1-1 0,-1 1 0,0 0 0,-1 0 0,0 1 0,1 13 0,-3 79 0,-1-76 0,1-15 0,1-8 0,-1-1 0,0 1 0,0 0 0,0-1 0,-1 1 0,0-1 0,0 1 0,-1-1 0,1 1 0,-1-1 0,-4 9 0,6-14 0,-1 0 0,1 0 0,0 1 0,0-1 0,0 0 0,0 0 0,0 0 0,-1 0 0,1 0 0,0 0 0,0 0 0,0 0 0,-1 0 0,1 0 0,0 0 0,0 0 0,0 0 0,-1 0 0,1 0 0,0 0 0,0 0 0,0 0 0,0 0 0,-1 0 0,1 0 0,0 0 0,0 0 0,0 0 0,-1 0 0,1 0 0,0-1 0,0 1 0,0 0 0,0 0 0,0 0 0,-1 0 0,1 0 0,0 0 0,0-1 0,0 1 0,0 0 0,0 0 0,0 0 0,0 0 0,0-1 0,-1 1 0,1 0 0,0 0 0,0 0 0,0-1 0,0 1 0,0 0 0,0 0 0,0-1 0,-3-12 0,1-1 0,0-1 0,2 0 0,0 1 0,1-1 0,0 0 0,1 0 0,1 1 0,7-25 0,50-116 0,-42 115 0,-3 4 0,37-79 0,-40 101 0,-9 24 0,-6 30 0,2-36 0,-16 91 0,-4 33 0,20-113 0,0-1 0,1 1 0,1 0 0,0-1 0,1 1 0,5 20 0,-5-30-37,-1 0 0,1 0 1,1 0-1,-1 0 0,1-1 0,0 1 0,0-1 0,0 0 0,1 0 0,-1 0 0,1-1 0,0 1 1,0-1-1,0 0 0,1 0 0,-1 0 0,1 0 0,0-1 0,-1 0 0,1 0 0,0 0 0,0-1 1,1 1-1,-1-1 0,0 0 0,0-1 0,0 1 0,1-1 0,-1 0 0,0-1 0,1 1 0,-1-1 1,0 0-1,0 0 0,0-1 0,5-1 0,8-5-6789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8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24575,'65'82'0,"-37"-49"0,-2 1 0,44 74 0,-50-67 0,-2 1 0,-2 1 0,-1 0 0,-3 2 0,-1-1 0,-3 1 0,-1 1 0,-2-1 0,-3 1 0,-1 0 0,-11 87 0,5-94 0,-2 0 0,-2 0 0,-2-1 0,-1 0 0,-2-1 0,-1-1 0,-2 0 0,-2-1 0,-1-1 0,-1 0 0,-2-2 0,-2-1 0,0 0 0,-32 27 0,46-48-273,-1 0 0,0-1 0,-1 0 0,-26 13 0,7-9-6553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37.45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11 132 24575,'-10'0'0,"11"0"0,24 0 0,42 0 0,87-2 0,285-43 0,79-9 0,-388 50 0,112-12 0,-154 7-1365,-66 8-5461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0.68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80 24575,'24'-2'0,"1"0"0,29-7 0,-26 4 0,34-3 0,427 5 0,-253 6 0,-146-4 0,104 3 0,-102 10 0,-59-6 0,56 2 0,703-9 0,-760 2 0,56 11 0,16 1 0,413-10 0,-266-5 0,-168 3 0,-6 0 0,132-14 0,-196 11 0,106-16 0,195-6 0,1222 26 0,-888-2 0,-443-16 0,-98 6 0,-2 0 0,152-7 0,681 18 0,-800 11 0,-30-1 0,66 2 0,124 4 0,794-18-1365,-1102 1-5461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1.52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53 24575,'369'-10'0,"377"-30"0,-701 38-1365,-17 1-5461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2.29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642 0 24575,'-33'18'0,"0"2"0,2 1 0,1 1 0,0 1 0,-46 50 0,28-20 0,2 2 0,-42 68 0,56-71 0,2 0 0,2 2 0,3 1 0,2 1 0,3 1 0,2 0 0,-12 71 0,21-81 0,3 1 0,2 0 0,2 0 0,2 0 0,2 0 0,2 0 0,3 0 0,1-1 0,23 72 0,-18-85 0,1 0 0,2-1 0,1-1 0,2 0 0,1-1 0,1-2 0,50 54 0,-39-51 0,2-1 0,1-2 0,1-1 0,1-2 0,1-1 0,43 19 0,-76-42-91,29 12 314,-33-13-306,1-1-1,0 0 1,0 1 0,0-1 0,-1 0 0,1 0 0,0 0 0,0 0-1,0 0 1,-1 0 0,1-1 0,0 1 0,0-1 0,-1 1-1,1-1 1,0 1 0,1-2 0,7-7-6743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2.68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322 0 24575,'94'70'0,"-50"-40"0,60 52 0,-103-81 0,1 0 0,-1 0 0,0 0 0,1 1 0,-1-1 0,0 0 0,0 0 0,0 1 0,0-1 0,0 1 0,0-1 0,0 1 0,-1-1 0,1 1 0,-1-1 0,1 1 0,-1 0 0,1-1 0,-1 1 0,0 0 0,0-1 0,0 1 0,0 0 0,0-1 0,0 1 0,0 0 0,0-1 0,-1 1 0,1 0 0,-1-1 0,1 1 0,-1-1 0,0 1 0,0-1 0,1 1 0,-1-1 0,0 1 0,0-1 0,-1 0 0,-1 3 0,-5 3 0,-1-1 0,0 0 0,-1 0 0,0 0 0,-14 5 0,-1 1 0,-61 42-455,2 3 0,-143 127 0,151-116-6371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4.28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347 147 24575,'1'-13'0,"-1"0"0,-1 1 0,0-1 0,-1 0 0,-5-19 0,6 29 0,0 0 0,0 0 0,-1 1 0,1-1 0,-1 0 0,0 1 0,0-1 0,1 1 0,-2-1 0,1 1 0,0 0 0,0 0 0,-1 0 0,1 0 0,-1 0 0,0 0 0,1 1 0,-1 0 0,0-1 0,0 1 0,0 0 0,0 0 0,0 1 0,0-1 0,0 0 0,0 1 0,0 0 0,-5 0 0,-1 1 0,-1 0 0,1 0 0,0 1 0,0 0 0,0 1 0,0 0 0,0 0 0,0 1 0,1 0 0,0 1 0,0 0 0,-10 7 0,6-2 0,0-1 0,0 2 0,1 0 0,0 0 0,1 1 0,-15 23 0,17-22 0,2 0 0,-1 0 0,2 1 0,-1 0 0,2 0 0,-5 24 0,8-32 0,1 0 0,-1-1 0,1 1 0,0-1 0,1 1 0,-1 0 0,1-1 0,0 1 0,3 5 0,-3-8 0,0 0 0,1 0 0,-1 0 0,1 0 0,0 0 0,0-1 0,0 1 0,0-1 0,0 1 0,0-1 0,1 0 0,0 0 0,-1 0 0,1 0 0,0 0 0,5 2 0,-1-1 0,1 0 0,0 0 0,0-1 0,0 0 0,0 0 0,1-1 0,-1 0 0,0 0 0,1-1 0,-1 0 0,1-1 0,-1 0 0,0 0 0,0-1 0,1 0 0,8-3 0,-11 2 0,0 1 0,0-2 0,0 1 0,0-1 0,0 1 0,-1-1 0,1-1 0,-1 1 0,0-1 0,-1 0 0,1 0 0,-1-1 0,0 1 0,0-1 0,-1 0 0,0 0 0,0 0 0,0 0 0,0-1 0,1-7 0,0-5 0,0 0 0,-2-1 0,1-24 0,-2 34 0,-1 0 0,-1 0 0,0 0 0,0 0 0,-1 0 0,-1 0 0,-6-18 0,3 21 0,2 17 0,3 18 0,5-13 0,0-1 0,1 1 0,0-1 0,1 0 0,1 0 0,1 0 0,17 24 0,-13-23 0,0 0 0,1 0 0,0-1 0,2-1 0,30 23 0,-34-30-151,0 0-1,0 0 0,0-1 0,0-1 1,1 0-1,0 0 0,0-1 1,15 2-1,4-2-6674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5.41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184 397 24575,'0'-2'0,"4"-16"0,-1 1 0,-1-1 0,0-21 0,-2 35 0,0 0 0,0 0 0,0 1 0,-1-1 0,1 0 0,-1 1 0,0-1 0,0 0 0,-1 1 0,1-1 0,-1 1 0,1-1 0,-1 1 0,0 0 0,0 0 0,-1 0 0,1 0 0,-1 0 0,1 0 0,-1 1 0,-6-5 0,6 6 0,0 0 0,0 0 0,-1 0 0,1 0 0,-1 0 0,1 1 0,-1-1 0,1 1 0,-1 0 0,0 0 0,1 1 0,-1-1 0,1 1 0,-1-1 0,1 1 0,0 0 0,-1 1 0,1-1 0,0 0 0,0 1 0,0 0 0,0 0 0,0 0 0,-4 3 0,0 0 0,1 0 0,0 0 0,0 1 0,0 0 0,1 0 0,0 0 0,0 1 0,1-1 0,-7 14 0,9-17 0,1 0 0,0 0 0,0 0 0,0 0 0,0 1 0,1-1 0,-1 0 0,1 0 0,0 1 0,0-1 0,0 0 0,0 0 0,0 1 0,1-1 0,-1 0 0,1 0 0,0 0 0,0 1 0,0-1 0,1 0 0,-1 0 0,1-1 0,-1 1 0,1 0 0,0 0 0,0-1 0,0 1 0,3 1 0,-1-1 0,0 0 0,0 0 0,0-1 0,1 0 0,-1 0 0,1 0 0,-1 0 0,1-1 0,0 1 0,0-1 0,-1 0 0,1-1 0,0 1 0,0-1 0,0 0 0,0 0 0,0-1 0,7-1 0,-8 1 0,0 0 0,0 0 0,0 0 0,0-1 0,0 1 0,-1-1 0,1 0 0,-1 0 0,1-1 0,-1 1 0,0-1 0,1 0 0,-1 1 0,-1-1 0,5-5 0,-3 2 0,0-1 0,-1 1 0,0-1 0,1 1 0,-2-1 0,1 0 0,2-15 0,-2 0 0,0 0 0,-2-1 0,-1 1 0,-4-39 0,3 45 0,-1 0 0,0 0 0,-1 1 0,-1-1 0,0 1 0,-1 0 0,-1 0 0,-10-20 0,15 35 0,1-1 0,0 1 0,0-1 0,0 1 0,-1-1 0,1 1 0,0-1 0,-1 1 0,1 0 0,0-1 0,-1 1 0,1-1 0,-1 1 0,1 0 0,0-1 0,-1 1 0,1 0 0,-1 0 0,1-1 0,-1 1 0,1 0 0,-1 0 0,1 0 0,-1 0 0,1-1 0,-1 1 0,1 0 0,-1 0 0,0 0 0,1 0 0,-1 0 0,1 0 0,-1 0 0,1 1 0,-1-1 0,0 0 0,0 1 0,0 1 0,0-1 0,0 0 0,0 0 0,0 1 0,0-1 0,1 1 0,-1-1 0,0 1 0,1-1 0,-1 1 0,1 1 0,-9 51 0,8-24 0,1 1 0,2 0 0,1 0 0,1 0 0,12 43 0,-11-52 0,2-1 0,1 0 0,0-1 0,1 0 0,2 0 0,0-1 0,1 0 0,20 24 0,-28-38 0,0-1 0,0 0 0,0 0 0,0 0 0,1-1 0,-1 1 0,1-1 0,0 0 0,0 0 0,0-1 0,1 0 0,-1 0 0,1 0 0,-1 0 0,1-1 0,-1 0 0,1 0 0,0-1 0,-1 1 0,1-1 0,0 0 0,8-2 0,-5 0 0,-1-1 0,0 1 0,-1-1 0,1-1 0,0 0 0,-1 0 0,0 0 0,0-1 0,0 0 0,-1 0 0,1-1 0,-1 0 0,0 0 0,7-11 0,-5 6 0,-1 0 0,0-1 0,-1 1 0,0-1 0,5-16 0,-9 22 0,0 0 0,0-1 0,-1 1 0,1-1 0,-1 1 0,-1-1 0,1 1 0,-1-1 0,-1 1 0,1-1 0,-1 1 0,-2-9 0,3 13 0,-1 0 0,1 1 0,-1-1 0,0 1 0,0-1 0,1 0 0,-1 1 0,0 0 0,0-1 0,0 1 0,-1-1 0,1 1 0,0 0 0,0 0 0,-1 0 0,1 0 0,-1 0 0,1 0 0,-1 0 0,1 0 0,-1 1 0,-3-2 0,3 2 0,-1 0 0,0-1 0,0 1 0,0 1 0,0-1 0,0 0 0,0 1 0,0-1 0,0 1 0,0 0 0,1 0 0,-5 2 0,-1 1 0,-1 1 0,1 0 0,0 1 0,0 0 0,1 0 0,0 0 0,-9 11 0,11-11 0,1 0 0,-1 1 0,1 0 0,1 0 0,-1 0 0,1 0 0,0 1 0,1-1 0,0 1 0,-2 10 0,4-15 0,-1 0 0,1 0 0,0-1 0,0 1 0,0 0 0,0 0 0,1 0 0,-1-1 0,1 1 0,0 0 0,-1-1 0,1 1 0,1-1 0,-1 1 0,0-1 0,0 1 0,1-1 0,0 0 0,-1 1 0,1-1 0,0 0 0,0 0 0,0 0 0,0-1 0,0 1 0,1 0 0,-1-1 0,0 1 0,1-1 0,0 0 0,-1 0 0,5 1 0,-1 1 0,1-1 0,0 0 0,0 0 0,0-1 0,1 0 0,-1 0 0,0-1 0,0 0 0,0 0 0,0-1 0,1 1 0,-1-2 0,0 1 0,0-1 0,0 0 0,0 0 0,-1-1 0,1 0 0,-1 0 0,1-1 0,-1 1 0,0-1 0,-1-1 0,1 1 0,-1-1 0,1 0 0,-1 0 0,-1-1 0,1 1 0,-1-1 0,0 0 0,0 0 0,-1-1 0,0 1 0,0-1 0,3-9 0,0-5 0,-1-1 0,-1 0 0,-1 0 0,0 0 0,-2 0 0,-1 0 0,0 0 0,-2 0 0,0 0 0,-2 0 0,0 0 0,-2 1 0,-9-25 0,14 42 0,-1-1 0,0 1 0,-1-1 0,1 1 0,-1 0 0,-5-6 0,8 10 0,-1-1 0,1 1 0,-1-1 0,1 1 0,-1-1 0,1 1 0,-1 0 0,1-1 0,-1 1 0,0 0 0,1-1 0,-1 1 0,0 0 0,1 0 0,-1 0 0,0 0 0,1 0 0,-1-1 0,0 1 0,1 0 0,-2 1 0,1-1 0,0 0 0,0 1 0,0 0 0,0-1 0,0 1 0,1-1 0,-1 1 0,0 0 0,0 0 0,1-1 0,-1 1 0,0 0 0,1 0 0,-1 0 0,1 0 0,-1 0 0,1 0 0,-1 1 0,-4 12 0,0 0 0,1 1 0,1-1 0,0 0 0,1 1 0,-1 28 0,3-15 0,2 0 0,8 50 0,-5-54 0,2 1 0,0-1 0,19 43 0,-21-58 0,-1 0 0,1 0 0,1 0 0,-1-1 0,1 0 0,1 0 0,0 0 0,0-1 0,0 0 0,1-1 0,0 0 0,13 8 0,-18-12 0,-1 0 0,1-1 0,0 0 0,0 0 0,-1 0 0,1 0 0,0 0 0,0 0 0,0-1 0,0 1 0,0-1 0,0 0 0,0 0 0,0 0 0,0 0 0,0-1 0,0 1 0,0-1 0,0 0 0,0 1 0,0-2 0,0 1 0,0 0 0,-1 0 0,1-1 0,0 0 0,-1 1 0,1-1 0,-1 0 0,0 0 0,0 0 0,0-1 0,0 1 0,0 0 0,0-1 0,0 1 0,1-5 0,3-4 0,-1 0 0,0-1 0,-1 0 0,-1 0 0,1 0 0,-2 0 0,3-23 0,-3-16 0,-4-78 0,-1 215 0,0 25 0,3-97 0,1-1 0,0 0 0,1 0 0,1 0 0,0-1 0,6 15 0,-7-23-76,-1 0 1,1 0-1,1 0 0,-1-1 0,1 1 0,-1 0 0,1-1 0,0 0 1,0 0-1,0 0 0,1 0 0,-1 0 0,1-1 0,0 0 1,-1 1-1,1-1 0,6 2 0,12 2-6750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5.83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24575,'0'8'0,"5"9"0,5 4 0,2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3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44 179 24575,'17'-25'0,"1"0"0,32-32 0,-43 49 0,1 1 0,0 0 0,0 0 0,1 1 0,0 0 0,0 1 0,0 0 0,0 0 0,1 1 0,17-5 0,-25 8 0,0 1 0,0-1 0,0 1 0,0 0 0,0-1 0,0 1 0,0 0 0,0 0 0,-1 0 0,1 0 0,0 1 0,0-1 0,0 0 0,0 1 0,0 0 0,0-1 0,0 1 0,-1 0 0,1 0 0,0 0 0,2 2 0,-3-2 0,0 1 0,1 0 0,-1 0 0,0-1 0,0 1 0,-1 0 0,1 0 0,0 0 0,-1 0 0,1 0 0,-1 0 0,0 0 0,1 0 0,-1 0 0,0 1 0,-1 2 0,0 5 0,0 0 0,-1 0 0,-1 0 0,0-1 0,0 1 0,-9 17 0,-5 1 0,-2-1 0,0-1 0,-2 0 0,-1-2 0,-38 34 0,60-58 0,0 0 0,1 0 0,-1 0 0,0 0 0,0 0 0,0 0 0,0 0 0,0 0 0,0 0 0,0 0 0,1 0 0,-1 1 0,0-1 0,0 0 0,0 0 0,0 0 0,0 0 0,0 0 0,0 0 0,0 0 0,0 0 0,0 0 0,0 0 0,0 1 0,0-1 0,0 0 0,1 0 0,-1 0 0,0 0 0,0 0 0,0 0 0,0 0 0,0 1 0,0-1 0,0 0 0,0 0 0,0 0 0,0 0 0,0 0 0,-1 0 0,1 0 0,0 1 0,0-1 0,0 0 0,0 0 0,0 0 0,0 0 0,0 0 0,0 0 0,0 0 0,0 0 0,0 0 0,0 1 0,0-1 0,0 0 0,-1 0 0,1 0 0,0 0 0,0 0 0,0 0 0,0 0 0,0 0 0,0 0 0,0 0 0,-1 0 0,1 0 0,0 0 0,0 0 0,15-2 0,36-12 0,-28 8 0,-12 3 0,-1 0 0,1 1 0,0 1 0,0 0 0,0 0 0,-1 1 0,15 2 0,-22-2 0,0 1 0,0 0 0,-1-1 0,1 1 0,0 0 0,-1 0 0,1 1 0,0-1 0,-1 1 0,1-1 0,-1 1 0,0 0 0,0 0 0,0 0 0,0 0 0,0 0 0,0 0 0,0 0 0,-1 1 0,1-1 0,-1 1 0,1-1 0,-1 1 0,0 0 0,0 0 0,0-1 0,-1 1 0,1 0 0,-1 0 0,1 0 0,-1 0 0,0 4 0,-1-2 0,1 0 0,-1 0 0,0 1 0,0-1 0,-1 0 0,0 0 0,1 0 0,-2 0 0,1-1 0,-1 1 0,1 0 0,-1-1 0,0 0 0,-1 0 0,1 0 0,-1 0 0,0 0 0,0-1 0,-6 5 0,-7 5 0,0-2 0,-1 0 0,-30 13 0,20-12 9,-1-2 0,-57 12-1,24-7-1399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19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24575,'10'3'0,"11"4"0,-1 2 0,31 16 0,-45-21 0,0 0 0,0 1 0,0-1 0,0 1 0,-1 0 0,0 1 0,0-1 0,-1 1 0,1 0 0,-1 1 0,5 10 0,13 35 0,19 75 0,-27-77 0,40 92 0,-66-155 0,-11-10 0,-21-29 0,40 47 0,0-1 0,1 0 0,-1-1 0,1 1 0,1 0 0,-1-1 0,1 0 0,-3-12 0,5 17 0,0 0 0,0 0 0,0 1 0,1-1 0,-1 0 0,0 0 0,1 0 0,-1 1 0,1-1 0,-1 0 0,1 0 0,0 1 0,0-1 0,0 0 0,0 1 0,0-1 0,0 1 0,0 0 0,0-1 0,0 1 0,1 0 0,-1-1 0,1 1 0,-1 0 0,1 0 0,-1 0 0,1 1 0,0-1 0,-1 0 0,1 1 0,0-1 0,0 0 0,-1 1 0,1 0 0,0 0 0,0-1 0,3 1 0,11-3 0,0 1 0,1 1 0,0 0 0,-1 1 0,22 2 0,-36-1 0,1 0 0,-1 0 0,1 1 0,-1-1 0,1 1 0,-1-1 0,0 1 0,0 0 0,0 0 0,0 0 0,0 0 0,0 0 0,-1 0 0,1 1 0,-1-1 0,1 0 0,-1 1 0,0-1 0,0 1 0,1 2 0,3 12 0,0 0 0,3 18 0,-3-11 0,-4-19-71,3 7 121,-1 1 0,1-1 0,9 17 0,-12-27-70,0 0 0,0 0-1,1 0 1,-1 0 0,1 0 0,-1 0-1,1 0 1,0-1 0,0 1 0,-1 0-1,4 0 1,-4-1-30,0-1 0,0 1 0,0-1 0,0 0 0,0 1 0,0-1 0,0 0 0,1 0 0,-1 0 0,0 0 0,0 0 0,0 0 0,0 0-1,0-1 1,1 1 0,-1 0 0,0 0 0,0-1 0,0 1 0,0-1 0,0 1 0,0-1 0,0 0 0,1 0 0,13-12-6776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56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7 0 24575,'-5'10'0,"4"10"0,5 12 0,8 10 0,9 5 0,7 5 0,-2-7-8191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89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163 125 24575,'-9'-12'0,"-1"1"0,1 0 0,-15-11 0,20 18 0,-1 0 0,0 1 0,1 0 0,-1 0 0,0 0 0,-1 0 0,1 1 0,-1 0 0,1 0 0,-10-2 0,13 4 0,1 0 0,0 0 0,-1 0 0,1 0 0,-1 0 0,1 0 0,-1 0 0,1 0 0,-1 1 0,1-1 0,0 0 0,-1 1 0,1-1 0,-1 1 0,1 0 0,0-1 0,0 1 0,-1 0 0,1 0 0,0 0 0,0 0 0,0 0 0,0 0 0,-1 1 0,0 1 0,1 0 0,-1 0 0,1 0 0,0 0 0,0 0 0,0 0 0,0 0 0,1 0 0,-1 0 0,0 6 0,1-2 0,0 0 0,0-1 0,1 1 0,0-1 0,0 1 0,0-1 0,1 0 0,0 1 0,0-1 0,6 10 0,-6-13 0,1 0 0,0 1 0,1-1 0,-1 0 0,1-1 0,-1 1 0,1-1 0,0 1 0,0-1 0,0 0 0,0 0 0,0-1 0,0 1 0,0-1 0,1 0 0,-1 0 0,0-1 0,1 1 0,-1-1 0,9 0 0,-9 0 0,-1 0 0,1-1 0,-1 1 0,1-1 0,-1 0 0,1 0 0,-1 0 0,1-1 0,-1 1 0,0-1 0,1 1 0,-1-1 0,0 0 0,0-1 0,0 1 0,-1 0 0,1-1 0,-1 1 0,1-1 0,-1 0 0,0 0 0,0 0 0,0 0 0,0 0 0,2-6 0,-2-1 0,1-1 0,-2 1 0,0 0 0,0-1 0,-1-16 0,0 15 0,0 1 0,1 0 0,3-22 0,-4 33 0,0 0 0,0 0 0,0-1 0,0 1 0,0 0 0,0-1 0,0 1 0,1 0 0,-1-1 0,0 1 0,0 0 0,0 0 0,0-1 0,0 1 0,0 0 0,1 0 0,-1-1 0,0 1 0,0 0 0,0 0 0,1-1 0,-1 1 0,0 0 0,0 0 0,0 0 0,1 0 0,-1-1 0,0 1 0,1 0 0,-1 0 0,0 0 0,0 0 0,1 0 0,-1 0 0,0 0 0,1 0 0,-1 0 0,0 0 0,0 0 0,1 0 0,-1 0 0,11 11 0,6 20 0,5 43 0,-19-57 0,1 0 0,2-1 0,-1 0 0,11 21 0,-15-36 0,0 1 0,-1-1 0,1 1 0,0-1 0,0 0 0,0 1 0,0-1 0,0 0 0,1 0 0,-1 0 0,0 0 0,0 0 0,1 0 0,-1 0 0,0 0 0,1 0 0,-1-1 0,3 2 0,-2-2 0,-1 0 0,0 0 0,0 0 0,0-1 0,0 1 0,0 0 0,0 0 0,0-1 0,0 1 0,0-1 0,0 1 0,0-1 0,0 1 0,0-1 0,0 0 0,0 1 0,0-1 0,0 0 0,0 0 0,0 0 0,4-6 0,-1 1 0,0 0 0,0-1 0,0 0 0,-1 0 0,3-10 0,11-40 0,-13 40 0,1 0 0,1 0 0,0 0 0,10-16 0,-16 32 0,1 0 0,-1 0 0,0 1 0,1-1 0,-1 0 0,0 1 0,1-1 0,-1 1 0,1-1 0,-1 0 0,1 1 0,0-1 0,-1 1 0,1 0 0,0-1 0,-1 1 0,1-1 0,0 1 0,-1 0 0,1-1 0,0 1 0,0 0 0,-1 0 0,1 0 0,0 0 0,0 0 0,-1-1 0,1 1 0,0 1 0,0-1 0,-1 0 0,1 0 0,0 0 0,0 0 0,0 0 0,-1 1 0,1-1 0,0 0 0,-1 1 0,1-1 0,0 0 0,-1 1 0,1-1 0,1 2 0,2 2 0,1 1 0,-1-1 0,0 1 0,6 9 0,-4-5 0,-2-4-74,14 21-572,31 30 1,-26-34-6181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7.26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26 1 24575,'-4'4'0,"-2"15"0,1 18 0,0 15 0,2 13 0,1 13 0,5 15 0,3 10 0,4 10 0,0 3 0,-1-4 0,3-9 0,-2-12 0,-1-18 0,1-20 0,0-20-8191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8.48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0 180 24575,'3'-6'0,"0"0"0,0 0 0,0 0 0,0 1 0,1-1 0,0 1 0,0 0 0,7-6 0,-10 10 0,0 0 0,0 0 0,1 0 0,-1 0 0,0 0 0,1 0 0,-1 1 0,1-1 0,-1 0 0,1 1 0,-1-1 0,1 1 0,-1 0 0,1-1 0,0 1 0,-1 0 0,1 0 0,-1 0 0,1 0 0,0 0 0,-1 0 0,1 1 0,-1-1 0,1 1 0,-1-1 0,1 1 0,-1-1 0,1 1 0,-1 0 0,1-1 0,-1 1 0,0 0 0,0 0 0,1 0 0,-1 0 0,0 1 0,0-1 0,2 2 0,1 4 0,1 0 0,-1 0 0,1 0 0,-2 1 0,1-1 0,-1 1 0,-1 0 0,1 0 0,-1 0 0,1 14 0,-2-15 0,0 0 0,0 0 0,-1 1 0,0-1 0,0 1 0,-1-1 0,0 0 0,0 0 0,-1 1 0,0-1 0,0 0 0,-5 9 0,6-14 0,0 0 0,0 0 0,0 0 0,-1 0 0,1 0 0,-1-1 0,1 1 0,-1 0 0,0-1 0,0 1 0,0-1 0,0 0 0,0 1 0,0-1 0,0 0 0,0 0 0,0-1 0,0 1 0,-1 0 0,1-1 0,0 1 0,-1-1 0,1 0 0,0 0 0,-1 1 0,-2-2 0,4 1 0,-1 0 0,1-1 0,0 1 0,0-1 0,0 1 0,0-1 0,0 0 0,0 1 0,0-1 0,0 0 0,0 0 0,0 1 0,0-1 0,0 0 0,0 0 0,0 0 0,1 0 0,-1 0 0,0-2 0,0 1 0,0-1 0,1 1 0,-1 0 0,1-1 0,-1 1 0,1 0 0,0-1 0,0 1 0,0 0 0,0-1 0,1 1 0,-1 0 0,2-5 0,2-4 0,0-1 0,1 1 0,0 0 0,1 1 0,0-1 0,1 1 0,0 0 0,1 1 0,-1 0 0,2 0 0,0 0 0,0 1 0,0 1 0,1 0 0,0 0 0,0 0 0,1 2 0,17-8 0,-25 12 0,1 0 0,-1 0 0,1 1 0,0-1 0,-1 1 0,1 0 0,-1 0 0,1 0 0,0 1 0,-1-1 0,1 1 0,-1 0 0,1 0 0,-1 0 0,0 0 0,1 1 0,-1-1 0,0 1 0,0 0 0,0 0 0,0 0 0,0 0 0,0 1 0,-1-1 0,1 1 0,-1 0 0,0-1 0,1 1 0,-1 0 0,-1 0 0,1 1 0,2 4 0,2 5 0,0 0 0,-1 1 0,-1 0 0,0 0 0,-1 0 0,2 24 0,-5-20 0,-5-21 0,-6-28 0,8 18 0,0 0 0,1-1 0,0 1 0,1-1 0,1-25 0,1 36 0,-1-1 0,1 1 0,0-1 0,0 1 0,0 0 0,0-1 0,0 1 0,1 0 0,-1 0 0,1 0 0,0 0 0,0 0 0,0 0 0,0 0 0,1 1 0,-1-1 0,1 1 0,0 0 0,0 0 0,-1 0 0,1 0 0,0 0 0,1 0 0,-1 1 0,0 0 0,0-1 0,6 0 0,3-1 0,-1 0 0,1 1 0,0 1 0,0 0 0,0 0 0,0 2 0,0-1 0,14 3 0,-22-2 0,0 0 0,0 0 0,0 0 0,0 0 0,-1 0 0,1 1 0,0 0 0,-1 0 0,1 0 0,-1 0 0,0 0 0,0 1 0,0 0 0,0-1 0,0 1 0,-1 0 0,1 0 0,-1 1 0,0-1 0,1 0 0,-2 1 0,1 0 0,0-1 0,-1 1 0,1 0 0,-1 0 0,1 7 0,1 22 0,-2-25 0,-1 1 0,1-1 0,1 1 0,0-1 0,0 0 0,3 9 0,-4-15 0,1 0 0,-1 1 0,1-1 0,-1 0 0,1 0 0,0 0 0,0 0 0,-1 0 0,2 0 0,-1-1 0,0 1 0,0-1 0,0 1 0,1-1 0,-1 0 0,1 0 0,-1 0 0,1 0 0,-1 0 0,1-1 0,0 1 0,-1-1 0,6 1 0,-7-1 0,1 1 0,-1-1 0,1 0 0,0 0 0,-1 0 0,1 0 0,0 0 0,-1 0 0,1-1 0,0 1 0,-1 0 0,1-1 0,-1 1 0,1-1 0,-1 0 0,1 0 0,-1 1 0,1-1 0,-1 0 0,0 0 0,1 0 0,-1 0 0,0-1 0,0 1 0,0 0 0,0 0 0,0-1 0,0 1 0,0 0 0,0-1 0,0 1 0,-1-1 0,1 0 0,-1 1 0,1-1 0,-1 1 0,1-3 0,-1 0 0,0 0 0,0 0 0,0 1 0,-1-1 0,1 0 0,-1 0 0,0 1 0,0-1 0,0 0 0,-1 1 0,1-1 0,-1 1 0,0 0 0,1-1 0,-5-4 0,0 2 0,-1 0 0,0 0 0,0 0 0,0 1 0,-1 0 0,1 0 0,-1 1 0,-10-4 0,7 2 0,-1 1 0,-18-15 0,29 20 0,1 0 0,0 0 0,0 0 0,0 0 0,0 0 0,0 0 0,0-1 0,0 1 0,0 0 0,0 0 0,0 0 0,0 0 0,0 0 0,0 0 0,0 0 0,-1 0 0,1 0 0,0 0 0,0-1 0,0 1 0,0 0 0,0 0 0,0 0 0,0 0 0,0 0 0,0 0 0,0 0 0,0 0 0,0 0 0,0-1 0,0 1 0,0 0 0,1 0 0,-1 0 0,0 0 0,0 0 0,0 0 0,0 0 0,0 0 0,0 0 0,0 0 0,0-1 0,0 1 0,0 0 0,0 0 0,0 0 0,0 0 0,0 0 0,1 0 0,-1 0 0,0 0 0,0 0 0,0 0 0,0 0 0,0 0 0,0 0 0,0 0 0,0 0 0,0 0 0,1 0 0,10-3 0,14 1 0,-2 2 0,1-1 0,-1-1 0,0-1 0,38-10 0,-55 11 0,0 1 0,-1-1 0,0-1 0,1 1 0,-1-1 0,0 0 0,0 0 0,0 0 0,0-1 0,-1 0 0,0 0 0,0 0 0,0 0 0,0-1 0,0 1 0,-1-1 0,0 0 0,0 0 0,0 0 0,-1-1 0,1 1 0,-1-1 0,2-10 0,-7 48 0,1 1 0,1 0 0,4 36 0,2-10 0,18 82 0,37 124 0,-26-124 0,-14-63 0,15 124 0,-28-51-1365,-7-127-5461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8.84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89 1 24575,'22'22'0,"12"16"0,5 7 0,0 3 0,-6 0 0,-10-6 0,-16-4 0,-20-4 0,-15-9 0,-13-4 0,-8-5 0,0-5 0,4-5 0,10-8 0,15-8 0,15-2 0,18-4 0,6 2-8191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50.26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25 284 24575,'-1'0'0,"0"1"0,-1-1 0,1 1 0,0 0 0,0-1 0,0 1 0,0 0 0,0 0 0,0 0 0,0 0 0,0 0 0,0 0 0,0 0 0,0 1 0,0-1 0,1 0 0,-1 0 0,0 1 0,1-1 0,-1 0 0,1 1 0,0-1 0,-1 0 0,1 1 0,0-1 0,0 1 0,0 1 0,-3 40 0,3-40 0,0 1 0,1-1 0,0 1 0,0-1 0,0 1 0,0-1 0,0 1 0,1-1 0,-1 0 0,1 0 0,0 0 0,0 0 0,0 0 0,1 0 0,-1 0 0,0-1 0,1 1 0,0-1 0,0 0 0,0 0 0,0 0 0,0 0 0,0 0 0,0-1 0,1 1 0,-1-1 0,6 2 0,-6-2 0,0-1 0,0 1 0,0-1 0,0 1 0,0-1 0,0 0 0,0 0 0,0 0 0,0-1 0,-1 1 0,1-1 0,0 1 0,0-1 0,0 0 0,0 0 0,0 0 0,-1-1 0,1 1 0,0-1 0,-1 1 0,0-1 0,1 0 0,-1 0 0,0 0 0,0 0 0,0-1 0,0 1 0,0 0 0,0-1 0,-1 1 0,1-1 0,-1 0 0,1-3 0,0 0 0,0 0 0,0 0 0,-1 0 0,0 0 0,0-1 0,-1 1 0,0 0 0,-1-13 0,1 16 0,0 0 0,-1 0 0,1 0 0,-1 0 0,0 0 0,0 0 0,0 0 0,0 1 0,-1-1 0,1 0 0,-1 1 0,0-1 0,1 1 0,-1 0 0,0-1 0,0 1 0,-1 0 0,1 0 0,0 0 0,-5-2 0,6 3 0,0 1 0,1 0 0,-1-1 0,0 1 0,0 0 0,0-1 0,0 1 0,1 0 0,-1 0 0,0 0 0,0 0 0,0 0 0,0 0 0,0 0 0,0 0 0,1 0 0,-1 0 0,0 0 0,0 1 0,0-1 0,0 0 0,0 1 0,1-1 0,-1 0 0,0 1 0,0-1 0,0 2 0,-1-1 0,1 1 0,-1 0 0,1 0 0,0 0 0,0 0 0,0 0 0,0 0 0,0 0 0,0 0 0,0 4 0,-1 2 0,1 0 0,0-1 0,0 1 0,1 0 0,1 13 0,0-15 0,0 1 0,0 0 0,1 0 0,0 0 0,0-1 0,1 1 0,0-1 0,0 0 0,1 0 0,0 0 0,0 0 0,0 0 0,0-1 0,1 0 0,0 0 0,0 0 0,1-1 0,-1 1 0,1-1 0,0-1 0,0 1 0,0-1 0,0 0 0,1 0 0,-1-1 0,1 0 0,0 0 0,0 0 0,0-1 0,-1 0 0,1-1 0,0 1 0,8-2 0,-12 1 0,1 0 0,-1-1 0,1 0 0,-1 1 0,0-1 0,1-1 0,-1 1 0,0 0 0,1-1 0,-1 0 0,0 0 0,0 0 0,-1 0 0,1 0 0,0-1 0,-1 1 0,1-1 0,-1 1 0,0-1 0,0 0 0,0 0 0,0 0 0,0 0 0,-1 0 0,1-1 0,-1 1 0,0 0 0,1-8 0,-1 4 0,0 0 0,0 0 0,-1 0 0,0 0 0,0 0 0,-1 0 0,0 0 0,0 0 0,0 0 0,-1 0 0,0 0 0,-1 1 0,-4-10 0,-2 2 0,0 0 0,-1 0 0,-1 1 0,-19-19 0,29 31 0,0 1 0,0-1 0,0 0 0,0 0 0,0 0 0,0 0 0,0 1 0,1-1 0,-1-1 0,0 1 0,1 0 0,-1 0 0,1 0 0,-1 0 0,1 0 0,0 0 0,-1-1 0,1 1 0,0 0 0,0 0 0,0-1 0,-1 1 0,2-2 0,-1 3 0,1-1 0,0 0 0,-1 0 0,1 0 0,0 1 0,0-1 0,0 0 0,0 1 0,0-1 0,0 1 0,-1-1 0,1 1 0,1-1 0,-1 1 0,0 0 0,0-1 0,0 1 0,0 0 0,0 0 0,1 0 0,11-1 0,0 1 0,0 0 0,14 3 0,-24-3 0,1 1 0,0-1 0,0 1 0,0 0 0,0 0 0,-1 1 0,1-1 0,0 1 0,-1 0 0,1 0 0,-1 0 0,1 0 0,-1 1 0,0-1 0,0 1 0,0 0 0,0-1 0,-1 2 0,3 2 0,3 6 0,-2 0 0,1 1 0,-2-1 0,5 14 0,-5-11 0,2 0 0,10 20 0,-12-28 0,-1-1 0,1 1 0,0-1 0,1 0 0,0-1 0,0 1 0,0-1 0,0 0 0,1-1 0,0 1 0,0-1 0,13 5 0,-17-8 0,1 0 0,-1 0 0,1 0 0,-1 0 0,1-1 0,-1 0 0,1 1 0,-1-1 0,1 0 0,-1-1 0,1 1 0,-1-1 0,1 1 0,-1-1 0,0 0 0,1-1 0,-1 1 0,0 0 0,0-1 0,0 0 0,0 0 0,0 0 0,0 0 0,0 0 0,0 0 0,-1-1 0,0 1 0,1-1 0,-1 0 0,0 0 0,2-3 0,2-4 0,-1-1 0,0 0 0,0 0 0,-1 0 0,-1-1 0,0 1 0,0-1 0,0-15 0,3-99 0,-6 102 0,0-6 0,1 13 0,-1 0 0,0 0 0,-1 0 0,-6-26 0,0 30 0,0 18 0,-2 22 0,1 3 0,2-1 0,1 1 0,2 0 0,1 1 0,1-1 0,1 0 0,2 0 0,1 0 0,1 0 0,14 47 0,-16-72 0,0 1 0,1 0 0,0 0 0,6 9 0,-8-15 0,-1 1 0,0-1 0,1 1 0,-1 0 0,1-1 0,-1 1 0,1-1 0,-1 1 0,1-1 0,0 0 0,-1 1 0,1-1 0,0 0 0,-1 1 0,1-1 0,0 0 0,-1 0 0,1 1 0,1-1 0,-1 0 0,0-1 0,-1 1 0,1-1 0,0 1 0,-1 0 0,1-1 0,-1 0 0,1 1 0,0-1 0,-1 1 0,1-1 0,-1 1 0,0-1 0,1 0 0,-1 0 0,1 1 0,-1-1 0,0 0 0,0 1 0,1-1 0,-1 0 0,0 0 0,0-1 0,3-10 0,-1 0 0,-1-1 0,0 1 0,-1 0 0,-1-14 0,0 15 0,1-1 0,0 0 0,1 1 0,0-1 0,6-22 0,-5 29 0,1 1 0,-1-1 0,1 1 0,0 0 0,1 0 0,-1 0 0,1 0 0,0 1 0,0-1 0,0 1 0,0 0 0,0 0 0,1 1 0,-1-1 0,1 1 0,6-2 0,-6 1 0,1 1 0,-1 0 0,1 0 0,0 1 0,0 0 0,0 0 0,0 0 0,0 0 0,0 1 0,0 0 0,0 1 0,0-1 0,9 3 0,-12-2 0,-1 0 0,1 0 0,-1 0 0,1 1 0,-1-1 0,0 1 0,0 0 0,1-1 0,-1 1 0,0 0 0,-1 0 0,1 1 0,0-1 0,0 0 0,-1 0 0,0 1 0,1-1 0,-1 1 0,0-1 0,1 5 0,0 3 0,0 1 0,0 0 0,-1 0 0,0 12 0,3 32 0,-3-51 0,0-1 0,0 1 0,0-1 0,0 0 0,0 0 0,1 1 0,-1-1 0,1 0 0,0 0 0,0-1 0,0 1 0,4 4 0,-5-6 0,0 0 0,0 0 0,1 0 0,-1 0 0,0 0 0,1 0 0,-1 0 0,1 0 0,-1-1 0,1 1 0,-1-1 0,1 1 0,-1-1 0,1 1 0,0-1 0,-1 0 0,1 0 0,0 0 0,-1 0 0,1 0 0,0 0 0,-1 0 0,3-1 0,-1 0 0,0 0 0,-1-1 0,1 1 0,0-1 0,-1 0 0,1 0 0,-1 0 0,1 0 0,-1 0 0,0 0 0,3-5 0,2-2 0,-1-1 0,0 0 0,-1-1 0,0 1 0,6-20 0,-3-10 0,-7 32 0,1 0 0,-1 0 0,1 0 0,4-10 0,-6 18 0,1-1 0,-1 0 0,0 1 0,0-1 0,1 1 0,-1-1 0,0 1 0,1 0 0,-1-1 0,0 1 0,1-1 0,-1 1 0,1 0 0,-1-1 0,1 1 0,-1 0 0,1-1 0,-1 1 0,1 0 0,-1 0 0,1-1 0,-1 1 0,1 0 0,-1 0 0,1 0 0,0 0 0,-1 0 0,1 0 0,-1 0 0,1 0 0,-1 0 0,1 0 0,0 0 0,-1 0 0,1 0 0,-1 1 0,1-1 0,-1 0 0,1 0 0,-1 1 0,1-1 0,-1 0 0,1 0 0,-1 1 0,1-1 0,-1 1 0,0-1 0,1 0 0,-1 1 0,1-1 0,-1 1 0,0-1 0,0 1 0,1 0 0,19 31 0,-1 20 0,-3 0 0,-1 1 0,11 92 0,-24-130 0,7 39 0,4 79 0,-13-119 0,0 1 0,0-1 0,-2 0 0,0 0 0,0 0 0,-2 0 0,1 0 0,-2 0 0,0-1 0,-12 25 0,15-35 0,-1 1 0,0 0 0,0-1 0,0 1 0,0-1 0,0 0 0,-1 0 0,1 0 0,-1 0 0,0-1 0,-6 4 0,8-5 0,1-1 0,-1 1 0,1-1 0,-1 1 0,1-1 0,-1 0 0,0 0 0,1 0 0,-1 0 0,1 0 0,-1 0 0,0 0 0,1 0 0,-1 0 0,1-1 0,-1 1 0,1-1 0,-1 1 0,1-1 0,-1 0 0,1 1 0,0-1 0,-1 0 0,1 0 0,0 0 0,0 0 0,0 0 0,-1 0 0,1-1 0,0 1 0,0 0 0,1 0 0,-1-1 0,0 1 0,-1-2 0,-2-6 0,1 0 0,0 0 0,0 0 0,0-1 0,1 1 0,1 0 0,-1-1 0,2 1 0,-1-1 0,1 0 0,2-13 0,2-4 0,0 0 0,16-48 0,-9 42-195,3 1 0,0-1 0,2 2 0,1 0 0,2 1 0,33-42 0,-23 38-6631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50.63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24575,'0'0'-8191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2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0 24575,'-29'201'0,"-11"87"0,32-201 0,5 115 0,7-150 0,-3-48 0,0-1 0,-1 0 0,1 1 0,0-1 0,1 0 0,-1 0 0,1 0 0,-1 0 0,1 0 0,0 0 0,0 0 0,4 4 0,-6-7 0,0 0 0,0 1 0,1-1 0,-1 0 0,0 0 0,0 0 0,1 1 0,-1-1 0,0 0 0,1 0 0,-1 0 0,0 0 0,1 0 0,-1 1 0,0-1 0,1 0 0,-1 0 0,0 0 0,1 0 0,-1 0 0,0 0 0,1 0 0,-1 0 0,0 0 0,1 0 0,-1 0 0,0-1 0,1 1 0,-1 0 0,0 0 0,0 0 0,1 0 0,-1 0 0,1-1 0,6-11 0,-2-19 0,-5 20 0,0 0 0,-1-1 0,0 1 0,0 0 0,-1 0 0,-1 0 0,0 0 0,-1 1 0,0-1 0,0 1 0,-1 0 0,-1 0 0,-9-14 0,-8-6 0,-1 2 0,-48-45 0,3 4 0,64 64 0,1 0 0,0 0 0,0 0 0,0-1 0,-4-8 0,7 12 0,1 1 0,-1 0 0,1 0 0,-1 0 0,1 0 0,0-1 0,0 1 0,0 0 0,0 0 0,0-1 0,0 1 0,0 0 0,0 0 0,0-1 0,0 1 0,1 0 0,-1 0 0,0 0 0,1-1 0,-1 1 0,1 0 0,-1 0 0,1 0 0,0 0 0,0 0 0,-1 0 0,1 0 0,0 0 0,0 0 0,0 1 0,0-1 0,0 0 0,0 0 0,0 1 0,2-2 0,6-2 0,0 0 0,0 0 0,1 0 0,0 2 0,0-1 0,0 1 0,0 0 0,14 0 0,89 3 0,-69 1 0,-40-2 0,0 0 0,0 0 0,0 0 0,0 1 0,0-1 0,0 1 0,0 0 0,-1 0 0,1 1 0,0-1 0,-1 1 0,1 0 0,-1 0 0,5 3 0,-6-3 0,1 1 0,-1 0 0,0 0 0,-1 0 0,1 0 0,0 0 0,-1 0 0,0 0 0,1 0 0,-1 1 0,-1-1 0,1 0 0,0 1 0,-1-1 0,0 1 0,1 4 0,-1 6 0,0-14 0,1-36 0,1 20 0,2 0 0,-1 0 0,2 1 0,0-1 0,1 1 0,0 1 0,1-1 0,1 1 0,0 0 0,13-16 0,-18 26 0,1-1 0,0 1 0,0-1 0,1 1 0,-1 0 0,1 1 0,0-1 0,0 1 0,0 0 0,0 0 0,1 1 0,-1 0 0,1-1 0,-1 2 0,1-1 0,0 1 0,0 0 0,0 0 0,0 0 0,0 1 0,0 0 0,0 0 0,0 1 0,0 0 0,-1 0 0,1 0 0,0 0 0,0 1 0,-1 0 0,10 5 0,-5-2 0,-1 1 0,0 1 0,0-1 0,-1 1 0,0 1 0,0 0 0,8 10 0,-6-7 0,-10-10 0,1-1 0,-1 0 0,0 0 0,1 0 0,-1 1 0,1-1 0,-1 0 0,0 0 0,1 1 0,-1-1 0,0 0 0,0 1 0,1-1 0,-1 0 0,0 1 0,0-1 0,1 1 0,-1-1 0,0 0 0,0 1 0,0-1 0,0 1 0,0-1 0,0 0 0,0 1 0,0-1 0,0 1 0,0-1 0,0 1 0,0-1 0,0 0 0,0 1 0,0-1 0,0 1 0,0-1 0,0 1 0,0-1 0,-1 0 0,1 1 0,0-1 0,0 0 0,-1 1 0,1-1 0,0 0 0,0 1 0,-1-1 0,1 0 0,0 1 0,-1-1 0,1 0 0,0 0 0,-1 1 0,0-1 0,-28 4 0,11-2 0,13-1 0,1 1 0,-1 0 0,0 0 0,1 0 0,0 1 0,-1 0 0,1 0 0,0 0 0,0 0 0,1 0 0,-1 1 0,1-1 0,-1 1 0,1 0 0,0 0 0,1 1 0,-1-1 0,-2 7 0,4-9 0,0 1 0,0 0 0,0-1 0,1 1 0,-1 0 0,1 0 0,-1-1 0,1 1 0,0 0 0,0 0 0,1 0 0,-1-1 0,0 1 0,1 0 0,0 0 0,0-1 0,-1 1 0,2 0 0,-1-1 0,0 1 0,0-1 0,1 0 0,-1 1 0,1-1 0,0 0 0,0 0 0,0 0 0,0 0 0,0 0 0,0 0 0,1-1 0,-1 1 0,5 1 0,0 1 0,0 0 0,0-1 0,1 0 0,0-1 0,0 1 0,-1-2 0,1 1 0,0-1 0,0 0 0,1-1 0,-1 1 0,0-2 0,0 1 0,9-3 0,-12 2 0,-1 0 0,1 0 0,0-1 0,-1 1 0,1-1 0,-1 0 0,0-1 0,0 1 0,0-1 0,0 0 0,0 0 0,0 0 0,-1 0 0,1-1 0,-1 1 0,0-1 0,0 0 0,-1 0 0,1 0 0,-1 0 0,0-1 0,0 1 0,0-1 0,2-7 0,-2-1 0,0 0 0,-1 1 0,-1-16 0,0 20 0,0 0 0,0 0 0,0 0 0,1 0 0,0 0 0,1 0 0,0 0 0,0 0 0,6-13 0,-7 20 0,-1 0 0,0 1 0,1-1 0,-1 1 0,1-1 0,-1 0 0,1 1 0,-1-1 0,1 1 0,-1-1 0,1 1 0,-1 0 0,1-1 0,0 1 0,-1 0 0,1-1 0,0 1 0,-1 0 0,1 0 0,0 0 0,-1-1 0,1 1 0,0 0 0,0 0 0,-1 0 0,1 0 0,0 0 0,-1 0 0,1 0 0,0 1 0,0-1 0,-1 0 0,1 0 0,0 0 0,-1 1 0,1-1 0,-1 0 0,1 1 0,0-1 0,-1 1 0,1-1 0,-1 0 0,1 1 0,-1-1 0,1 1 0,-1 0 0,1-1 0,0 2 0,20 30 0,-15-17 0,0 0 0,-1 0 0,-1 1 0,0 0 0,2 28 0,1 3 0,-7-47 0,0 0 0,0 1 0,0-1 0,0 0 0,0 0 0,0 0 0,0 1 0,0-1 0,0 0 0,0 0 0,0 1 0,0-1 0,0 0 0,0 0 0,0 1 0,0-1 0,1 0 0,-1 0 0,0 1 0,0-1 0,0 0 0,0 0 0,0 0 0,0 1 0,1-1 0,-1 0 0,0 0 0,0 0 0,0 1 0,1-1 0,-1 0 0,0 0 0,0 0 0,0 0 0,1 0 0,-1 0 0,0 0 0,0 0 0,1 1 0,-1-1 0,0 0 0,0 0 0,1 0 0,-1 0 0,0 0 0,1 0 0,7-13 0,7-25 0,-15 36 0,9-27 0,-7 20 0,0 0 0,1-1 0,0 2 0,0-1 0,1 0 0,0 1 0,0 0 0,1 0 0,7-10 0,-11 18 0,-1-1 0,1 1 0,-1 0 0,1-1 0,-1 1 0,1 0 0,-1 0 0,1-1 0,-1 1 0,1 0 0,-1 0 0,1 0 0,-1-1 0,1 1 0,0 0 0,-1 0 0,1 0 0,-1 0 0,1 0 0,-1 0 0,1 0 0,0 0 0,-1 1 0,1-1 0,-1 0 0,1 0 0,-1 0 0,1 1 0,-1-1 0,2 1 0,13 17 0,5 26 0,-16-33 0,-1-2 0,-1-1 0,1 0 0,1 0 0,7 13 0,-10-20 0,-1 0 0,1 0 0,0-1 0,-1 1 0,1 0 0,0 0 0,0 0 0,-1-1 0,1 1 0,0 0 0,0-1 0,0 1 0,0-1 0,0 1 0,0-1 0,0 0 0,0 1 0,0-1 0,0 0 0,0 1 0,0-1 0,0 0 0,0 0 0,0 0 0,0 0 0,0 0 0,1 0 0,-1-1 0,0 1 0,0 0 0,0 0 0,0-1 0,0 1 0,0 0 0,0-1 0,0 0 0,0 1 0,-1-1 0,1 1 0,0-1 0,0 0 0,0 1 0,-1-1 0,1 0 0,0 0 0,0-1 0,25-36 0,-24 33 0,1 0 0,0 0 0,1 0 0,-1 0 0,1 0 0,0 1 0,8-8 0,-11 11 0,1 1 0,0-1 0,-1 0 0,1 1 0,0-1 0,0 1 0,-1-1 0,1 1 0,0 0 0,0 0 0,0 0 0,-1 0 0,1 0 0,0 0 0,0 1 0,0-1 0,-1 0 0,1 1 0,0-1 0,0 1 0,-1 0 0,1 0 0,-1 0 0,1 0 0,-1 0 0,1 0 0,-1 0 0,1 0 0,-1 0 0,2 3 0,8 6 20,-1 0 0,-1 1 0,0 0 0,0 1 0,11 21 0,28 66-1505,-28-52-5341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5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24575,'13'-38'0,"-13"38"0,0-1 0,0 0 0,0 0 0,1 1 0,-1-1 0,0 0 0,1 1 0,-1-1 0,1 0 0,-1 1 0,1-1 0,-1 0 0,1 1 0,-1-1 0,1 1 0,0-1 0,-1 1 0,1-1 0,-1 1 0,1 0 0,0-1 0,0 1 0,-1 0 0,1-1 0,0 1 0,0 0 0,-1 0 0,1 0 0,0 0 0,0 0 0,0 0 0,-1 0 0,1 0 0,0 0 0,0 0 0,-1 0 0,1 0 0,0 1 0,0-1 0,-1 0 0,1 1 0,0-1 0,0 0 0,-1 1 0,1-1 0,0 1 0,9 10 0,-1 1 0,0-1 0,-1 1 0,0 1 0,-1 0 0,-1 0 0,6 15 0,7 12 0,-2-8 0,1 0 0,2-1 0,1-1 0,1-1 0,2-1 0,27 26 0,-49-52 0,0 0 0,0 0 0,1 0 0,-1 0 0,1 0 0,-1-1 0,1 1 0,-1-1 0,1 1 0,0-1 0,0 0 0,0 0 0,0 0 0,0 0 0,0-1 0,0 1 0,0-1 0,0 0 0,0 0 0,0 0 0,4-1 0,-3 0 0,-1-1 0,0 0 0,1 0 0,-1 0 0,0 0 0,0 0 0,0 0 0,0-1 0,-1 0 0,1 1 0,-1-1 0,0 0 0,1 0 0,-1-1 0,0 1 0,2-7 0,11-23 0,-1 0 0,-2-1 0,-1 0 0,-2-1 0,-2 0 0,-1 0 0,-1-1 0,-1-67 0,-4 98 0,0 1 0,0-1 0,0 1 0,-1-1 0,0 1 0,0 0 0,0-1 0,-1 1 0,1 0 0,-1 0 0,0 0 0,0 0 0,0 0 0,-1 0 0,0 1 0,1-1 0,-1 1 0,0-1 0,-7-4 0,6 6 0,0-1 0,-1 1 0,1 0 0,-1 1 0,1-1 0,-1 1 0,0 0 0,1 0 0,-1 0 0,0 1 0,0 0 0,0 0 0,0 0 0,0 0 0,1 1 0,-1 0 0,0 0 0,-6 2 0,4-1 0,0 1 0,0 1 0,0-1 0,0 1 0,0 0 0,1 1 0,0-1 0,0 1 0,0 0 0,0 1 0,1 0 0,0-1 0,0 2 0,0-1 0,1 1 0,0-1 0,-4 10 0,6-11 0,0-1 0,0 1 0,0-1 0,1 1 0,0 0 0,-1 0 0,2 0 0,-1 0 0,1 0 0,-1 0 0,1-1 0,1 1 0,-1 0 0,1 0 0,0 0 0,0 0 0,0 0 0,0 0 0,1-1 0,0 1 0,0-1 0,0 1 0,1-1 0,0 0 0,-1 0 0,1 0 0,7 7 0,-2-5 11,-1-1-1,1 1 1,0-2 0,0 1-1,1-1 1,-1 0-1,1-1 1,0 0 0,0 0-1,10 1 1,14 1-745,46 2 1,-78-7 718,62 3-6811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78 24575,'-14'0'0,"1"-4"0,10-2 0,12-4 0,12 0 0,16 1 0,11-2 0,5 1 0,0 2 0,-6 2 0,-11 3-8191</inkml:trace>
  <inkml:trace contextRef="#ctx0" brushRef="#br0" timeOffset="1">0 287 24575,'23'0'0,"15"-4"0,11-6 0,10-6 0,9-9 0,-8 0-8191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38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 24575,'0'-4'0,"0"7"0,0 12 0,0 17 0,0 12 0,-4 2 0,-2 4 0,0 1 0,2-4 0,0-9-8191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24575,'0'5'0,"0"10"0,4 11 0,2 11 0,-1 7 0,0 6 0,-2 2 0,4 2 0,0-4 0,-1-5 0,-1-7 0,-2-14 0,-1-20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6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24575,'16'-5'0,"1"0"0,-1 0 0,1 2 0,0 0 0,0 1 0,1 1 0,25 1 0,-13-1 0,-13 1 0,-11 0 0,-1 1 0,1-1 0,-1-1 0,1 1 0,-1-1 0,1 0 0,-1 0 0,1 0 0,-1-1 0,0 0 0,0 0 0,10-5 0,-14 7 0,-1-1 0,0 1 0,1-1 0,-1 1 0,1-1 0,-1 1 0,0-1 0,0 1 0,1-1 0,-1 0 0,0 1 0,0-1 0,0 1 0,1-1 0,-1 0 0,0 1 0,0-1 0,0 1 0,0-1 0,0 0 0,0 1 0,0-1 0,0 1 0,-1-1 0,1 0 0,0 1 0,0-1 0,0 1 0,-1-1 0,1 1 0,0-1 0,-1 1 0,1-1 0,0 1 0,-1-1 0,1 1 0,0-1 0,-2 0 0,-21-18 0,18 16 0,-30-22 0,18 13 0,0 0 0,1-1 0,-25-26 0,40 38 0,0 0 0,1 0 0,-1 0 0,0 0 0,0 1 0,0-1 0,0 0 0,0 0 0,0 1 0,0-1 0,0 0 0,-1 1 0,1-1 0,0 1 0,-1-1 0,1 1 0,1 0 0,-1 0 0,1 0 0,0 1 0,-1-1 0,1 0 0,-1 0 0,1 0 0,0 0 0,-1 1 0,1-1 0,0 0 0,-1 0 0,1 1 0,0-1 0,-1 0 0,1 1 0,0-1 0,0 0 0,-1 1 0,1-1 0,0 0 0,0 1 0,0-1 0,-1 1 0,1-1 0,0 0 0,0 2 0,-1 3 0,0 1 0,1 0 0,-1-1 0,1 1 0,1 8 0,36 269 0,-27-218 0,-9-54-151,0 1-1,2-2 0,-1 1 0,1 0 1,1 0-1,0-1 0,0 0 1,11 18-1,2-7-6674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7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24575,'92'277'0,"-81"-245"0,15 40 0,-23-67 0,-1 1 0,1-1 0,1 1 0,-1-1 0,1 0 0,0 0 0,0-1 0,0 1 0,6 4 0,-9-8 0,1 0 0,-1 0 0,0 0 0,0 0 0,1-1 0,-1 1 0,0 0 0,1-1 0,-1 1 0,0-1 0,1 1 0,-1-1 0,1 0 0,-1 0 0,1 1 0,-1-1 0,1 0 0,-1 0 0,1-1 0,-1 1 0,1 0 0,-1 0 0,1-1 0,-1 1 0,0-1 0,2 0 0,0-1 0,0 0 0,-1 0 0,0 0 0,0-1 0,1 1 0,-1-1 0,-1 1 0,1-1 0,0 1 0,-1-1 0,3-5 0,2-8 0,-1 0 0,0 0 0,3-27 0,4-33 0,-3 0 0,-1-100 0,-9 169 0,1 1 0,-1 0 0,-1-1 0,1 1 0,-1 0 0,0 0 0,-1 0 0,1 0 0,-1 0 0,0 0 0,-5-5 0,7 9 0,0 1 0,0-1 0,0 1 0,-1 0 0,1 0 0,0-1 0,-1 1 0,1 0 0,-1 0 0,0 0 0,1 1 0,-1-1 0,0 0 0,1 1 0,-1-1 0,0 1 0,-3-1 0,3 1 0,0 0 0,0 1 0,-1-1 0,1 1 0,0 0 0,0-1 0,0 1 0,0 0 0,0 0 0,0 0 0,0 0 0,0 1 0,0-1 0,1 1 0,-1-1 0,0 1 0,1-1 0,-2 3 0,-1 1 0,1 0 0,-1-1 0,1 2 0,0-1 0,1 0 0,-1 0 0,1 1 0,0 0 0,0-1 0,1 1 0,0 0 0,0 0 0,0 0 0,1 0 0,-1 0 0,2 0 0,-1-1 0,0 1 0,1 0 0,0 0 0,4 10 0,-1-4 0,0-1 0,1 0 0,0 0 0,1 0 0,0-1 0,0 1 0,1-2 0,1 1 0,14 15 0,27 14-1365,-1-8-5461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7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4 128 24575,'-1'-6'0,"0"-1"0,0 0 0,1 0 0,0 1 0,0-1 0,1 0 0,-1 0 0,1 0 0,1 1 0,3-11 0,-5 14 0,1 1 0,0 0 0,0-1 0,0 1 0,0 0 0,0 0 0,0 0 0,1 0 0,-1 0 0,0 0 0,1 0 0,0 0 0,0 1 0,-1-1 0,1 1 0,0-1 0,0 1 0,0 0 0,1-1 0,-1 1 0,0 0 0,0 1 0,1-1 0,-1 0 0,0 1 0,1-1 0,-1 1 0,0 0 0,1-1 0,-1 1 0,1 0 0,3 1 0,-4 0 0,-1-1 0,1 1 0,0 0 0,0 0 0,-1 0 0,1 0 0,-1 0 0,1 0 0,-1 0 0,1 0 0,-1 1 0,0-1 0,1 1 0,-1-1 0,0 1 0,0-1 0,0 1 0,0-1 0,-1 1 0,1 0 0,0 0 0,-1-1 0,1 1 0,-1 0 0,1 0 0,-1 2 0,1 4 0,0 0 0,0 0 0,-1 0 0,0 0 0,-2 9 0,-1 1 0,-2-1 0,-1 1 0,0 0 0,-1-1 0,-1-1 0,0 1 0,-1-1 0,-1-1 0,-12 16 0,21-30 0,0 0 0,0 0 0,0 0 0,0 1 0,1-1 0,-1 0 0,0 1 0,0-1 0,1 0 0,-1 1 0,1-1 0,0 1 0,-1-1 0,1 3 0,0-3 0,1-1 0,0 1 0,0-1 0,-1 1 0,1-1 0,0 1 0,0-1 0,-1 0 0,1 1 0,0-1 0,0 0 0,0 0 0,0 0 0,0 1 0,-1-1 0,1 0 0,0 0 0,0 0 0,0 0 0,0-1 0,0 1 0,0 0 0,0 0 0,-1 0 0,1-1 0,1 1 0,206-36-1365,-154 30-5461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1 280 24575,'23'-6'0,"2"1"0,-1 1 0,0 1 0,29 0 0,-21 2 0,48-9 0,-75 9 0,1 0 0,-1-1 0,0 0 0,1 0 0,-1 0 0,0 0 0,0-1 0,0 0 0,6-5 0,-10 7 0,0 0 0,0 0 0,0 0 0,0 0 0,0 0 0,-1-1 0,1 1 0,0 0 0,0-1 0,-1 1 0,1 0 0,-1-1 0,1 1 0,-1-1 0,0 1 0,0-1 0,1 1 0,-1-1 0,0 1 0,0-1 0,0 1 0,-1-1 0,1 1 0,0-1 0,-1 1 0,1-1 0,0 1 0,-1 0 0,0-1 0,1 1 0,-1 0 0,0-1 0,0 1 0,0 0 0,0 0 0,0 0 0,0 0 0,0-1 0,-2 0 0,-40-42 0,-67-51 0,106 91 0,-1 0 0,0 1 0,0-1 0,-1 1 0,1 0 0,-11-4 0,14 7 0,1 0 0,0-1 0,0 1 0,0 0 0,0 0 0,-1 0 0,1 0 0,0 0 0,0 0 0,0 1 0,0-1 0,-1 0 0,1 1 0,0-1 0,0 0 0,0 1 0,0-1 0,0 1 0,0 0 0,0-1 0,0 1 0,0 0 0,0 0 0,0 0 0,1-1 0,-1 1 0,0 0 0,0 0 0,1 0 0,-1 0 0,1 0 0,-1 0 0,1 1 0,-1-1 0,1 0 0,0 0 0,-1 0 0,1 0 0,0 0 0,0 1 0,0-1 0,0 2 0,-1 6 0,0 1 0,1-1 0,0 1 0,0-1 0,1 1 0,3 15 0,20 61 0,-12-45 0,-5-14-116,11 40-509,29 67 1,-30-96-6202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27 24575,'-4'-9'0,"2"2"0,7 2 0,7 1 0,1 2-8191</inkml:trace>
  <inkml:trace contextRef="#ctx0" brushRef="#br0" timeOffset="1">6 27 24575,'31'5'0,"11"-4"0,2-1 0,3-1 0,-3 0 0,-8-1-8191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24575,'18'-4'0,"10"-2"0,1 0-8191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24575,'66'-10'0,"103"-2"0,-71 7 0,-95 4 0,1 1 0,-1 0 0,0-1 0,1 1 0,-1-1 0,0 0 0,0 0 0,1-1 0,3-1 0,-6 2 0,-1 1 0,1-1 0,0 0 0,-1 1 0,1-1 0,-1 0 0,0 1 0,1-1 0,-1 0 0,1 1 0,-1-1 0,0 0 0,0 0 0,1 0 0,-1 1 0,0-1 0,0 0 0,0 0 0,0 0 0,0 0 0,0 1 0,0-1 0,0 0 0,0 0 0,-1 0 0,1 1 0,0-1 0,0 0 0,-1 0 0,1 1 0,0-1 0,-1 0 0,1 0 0,-1 1 0,1-1 0,-1 1 0,1-1 0,-1 0 0,0 1 0,0-2 0,-68-84 0,69 85 0,-1 0 0,1 0 0,-1 0 0,0 0 0,1 0 0,-1 1 0,0-1 0,0 0 0,0 0 0,0 0 0,0 1 0,1-1 0,-1 1 0,0-1 0,0 1 0,-1-1 0,1 1 0,0-1 0,0 1 0,0 0 0,0-1 0,0 1 0,0 0 0,-2 0 0,2 1 0,0-1 0,1 1 0,-1 0 0,0-1 0,0 1 0,0 0 0,1 0 0,-1 0 0,0 0 0,1 0 0,-1 0 0,1 0 0,-1 0 0,1 0 0,-1 0 0,1 0 0,0 0 0,0 0 0,-1 2 0,-1 12 0,0 1 0,1 26 0,1-31 0,2 272 0,3-247-1365,1-11-5461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24575,'15'11'0,"-1"0"0,0 0 0,0 1 0,-2 1 0,1 0 0,-2 1 0,0 1 0,0-1 0,12 26 0,5 13 0,30 82 0,-46-98 0,-8-24 0,1 0 0,0 0 0,1-1 0,0 0 0,9 14 0,-14-25 0,-1-1 0,0 1 0,1 0 0,-1-1 0,1 1 0,-1-1 0,1 1 0,-1-1 0,1 1 0,0-1 0,-1 1 0,1-1 0,0 1 0,-1-1 0,1 0 0,0 1 0,-1-1 0,1 0 0,0 1 0,0-1 0,-1 0 0,1 0 0,0 0 0,0 0 0,-1 0 0,1 0 0,0 0 0,0 0 0,0 0 0,0 0 0,1-1 0,-1 0 0,1 0 0,-1-1 0,0 1 0,1 0 0,-1 0 0,0-1 0,0 1 0,0 0 0,0-1 0,0 1 0,1-4 0,3-7 0,0 0 0,5-22 0,-10 32 0,18-74 0,-3-2 0,-4 1 0,2-103 0,-13 169 0,-1-1 0,0 1 0,-1-1 0,0 1 0,-5-16 0,6 24 0,0 0 0,0 1 0,0-1 0,0 0 0,-1 1 0,1 0 0,-1-1 0,0 1 0,0 0 0,0 0 0,-4-4 0,5 5 0,-1 0 0,1 1 0,-1-1 0,1 0 0,-1 1 0,1-1 0,-1 1 0,0-1 0,1 1 0,-1 0 0,0 0 0,1 0 0,-1 0 0,0 0 0,1 0 0,-1 0 0,0 1 0,1-1 0,-1 1 0,1-1 0,-1 1 0,-1 0 0,-1 1 0,1 1 0,-1-1 0,1 1 0,-1-1 0,1 1 0,0 0 0,0 0 0,0 1 0,1-1 0,-1 0 0,1 1 0,0 0 0,0 0 0,0-1 0,0 1 0,1 0 0,-1 1 0,1-1 0,0 0 0,0 7 0,-1 1 0,0 0 0,2 0 0,-1-1 0,2 1 0,-1 0 0,4 16 0,-1-17-76,0 0 1,0 0-1,1 0 0,1 0 0,0 0 0,0-1 0,1 0 0,0 0 1,1-1-1,0 0 0,1 0 0,0 0 0,0-1 0,0 0 1,1-1-1,1 0 0,16 10 0,20 8-6750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24575,'0'-52'0,"0"52"0,0 0 0,0 0 0,0 0 0,0 0 0,1 0 0,-1 0 0,0 0 0,0 0 0,0 0 0,0 0 0,0 0 0,0 0 0,0 0 0,0 0 0,0 0 0,0 0 0,0 0 0,0 0 0,0 0 0,0 0 0,1 0 0,-1 0 0,0 0 0,0 0 0,0 0 0,0 0 0,0 0 0,0 0 0,0 0 0,0 0 0,0 0 0,0 0 0,0 0 0,1 0 0,-1 0 0,0 0 0,0 0 0,0 0 0,0 0 0,0 0 0,0 0 0,0 0 0,0 0 0,0 0 0,0 0 0,0 0 0,0 0 0,0 0 0,0 0 0,0-1 0,0 1 0,0 0 0,0 0 0,0 0 0,0 0 0,0 0 0,0 0 0,0 0 0,0 0 0,0 0 0,0 0 0,0 0 0,0-1 0,5 12 0,2 13 0,-1 16 0,-2 0 0,-2 68 0,2-129 0,1 1 0,1 0 0,0 0 0,2 0 0,0 1 0,1 0 0,1 1 0,23-31 0,-32 47 0,0 1 0,0-1 0,0 1 0,0-1 0,0 1 0,0 0 0,0-1 0,1 1 0,-1 0 0,1 0 0,-1 0 0,1 0 0,-1 0 0,1 1 0,-1-1 0,1 0 0,0 1 0,-1-1 0,1 1 0,0-1 0,-1 1 0,4 0 0,-3 0 0,-1 1 0,1 0 0,-1 0 0,0 0 0,0 0 0,1 0 0,-1 0 0,0 0 0,0 0 0,0 0 0,0 0 0,0 1 0,0-1 0,0 0 0,-1 1 0,1-1 0,0 0 0,-1 1 0,1 2 0,3 9 0,-1 1 0,0 0 0,-1-1 0,0 18 0,-2 4 0,1-15 0,11-50 0,1-3 0,18-38 0,-24 58 0,0 1 0,0 0 0,1 1 0,0 0 0,1 0 0,12-11 0,-19 20 0,-1 1 0,1-1 0,0 1 0,0-1 0,0 1 0,0 0 0,0 0 0,0 0 0,0 0 0,0 0 0,0 0 0,0 0 0,0 1 0,1-1 0,-1 1 0,0 0 0,1 0 0,-1-1 0,0 2 0,0-1 0,1 0 0,3 1 0,-3 0 0,1 1 0,-1 0 0,0 0 0,0 0 0,0 0 0,0 0 0,0 0 0,0 1 0,-1 0 0,1-1 0,-1 1 0,4 6 0,3 6 0,0 2 0,-1-1 0,-1 1 0,8 26 0,8 40-1365,-13-50-5461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38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24575,'9'-13'0,"12"-5"0,16 1 0,10 4 0,2 7 0,-3 11 0,-10 3-8191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3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55 178 24575,'1'-8'0,"-1"0"0,-1 0 0,1 0 0,-1 0 0,0 0 0,-1 0 0,-5-14 0,7 21 0,0 1 0,0 0 0,0 0 0,0-1 0,0 1 0,0 0 0,-1 0 0,1-1 0,0 1 0,0 0 0,0 0 0,0-1 0,0 1 0,-1 0 0,1 0 0,0 0 0,0-1 0,0 1 0,-1 0 0,1 0 0,0 0 0,0 0 0,-1 0 0,1-1 0,0 1 0,-1 0 0,1 0 0,0 0 0,0 0 0,-1 0 0,1 0 0,0 0 0,0 0 0,-1 0 0,1 0 0,0 0 0,-1 0 0,1 0 0,0 0 0,0 0 0,-1 0 0,1 1 0,-9 12 0,-1 21 0,4-2 0,2 2 0,-1 45 0,4-67 0,2 0 0,-1 0 0,2 0 0,0 0 0,0-1 0,1 1 0,0-1 0,1 1 0,0-1 0,8 13 0,-11-22 0,0 0 0,0 0 0,0 0 0,0 0 0,1 0 0,-1 0 0,1 0 0,-1-1 0,1 1 0,0 0 0,-1-1 0,1 0 0,0 1 0,0-1 0,0 0 0,0 0 0,1 0 0,-1 0 0,0 0 0,0-1 0,0 1 0,1 0 0,-1-1 0,0 0 0,1 0 0,-1 0 0,0 0 0,1 0 0,-1 0 0,0 0 0,1-1 0,-1 1 0,0-1 0,0 0 0,1 1 0,-1-1 0,0 0 0,2-2 0,3-1 0,-1-1 0,0 0 0,0 0 0,0-1 0,-1 1 0,1-1 0,-2 0 0,1-1 0,0 1 0,3-9 0,26-58 0,-24 49 0,1 0 0,1 1 0,17-25 0,-29 48 0,0-1 0,1 1 0,-1-1 0,0 1 0,0-1 0,1 1 0,-1-1 0,1 1 0,-1 0 0,1-1 0,-1 1 0,0-1 0,1 1 0,-1 0 0,1-1 0,-1 1 0,1 0 0,0 0 0,-1-1 0,1 1 0,-1 0 0,1 0 0,-1 0 0,1 0 0,0 0 0,-1 0 0,1 0 0,-1 0 0,1 0 0,0 0 0,-1 0 0,1 0 0,-1 0 0,1 0 0,0 1 0,-1-1 0,1 0 0,-1 0 0,1 1 0,-1-1 0,1 0 0,-1 1 0,1-1 0,-1 1 0,0-1 0,1 0 0,-1 1 0,1-1 0,-1 1 0,0-1 0,1 1 0,-1-1 0,0 1 0,0-1 0,1 1 0,-1 0 0,0-1 0,0 2 0,13 39 0,-12-37 0,4 14 0,0-1 0,1 0 0,0 0 0,2 0 0,14 24 0,-19-35 0,0-1 0,1 0 0,-1 0 0,1-1 0,0 1 0,1-1 0,-1 0 0,1 0 0,0 0 0,0-1 0,0 1 0,0-1 0,1 0 0,-1-1 0,1 1 0,-1-1 0,1 0 0,0-1 0,0 1 0,8 0 0,-11-3 0,0 1 0,0 0 0,0-1 0,0 0 0,0 0 0,0 0 0,0 0 0,0 0 0,-1 0 0,1-1 0,0 1 0,-1-1 0,1 0 0,-1 0 0,0 0 0,1 0 0,-1 0 0,0 0 0,-1-1 0,1 1 0,0-1 0,0 1 0,-1-1 0,0 0 0,1 0 0,-1 0 0,1-5 0,2-5 0,0-1 0,0-1 0,-2 1 0,2-20 0,-4-22 0,0 61 0,0 0 0,1 0 0,0 0 0,-1 0 0,2 0 0,-1 0 0,1 0 0,-1-1 0,1 1 0,1 0 0,-1-1 0,1 1 0,-1-1 0,1 0 0,0 0 0,1 0 0,-1 0 0,1-1 0,0 0 0,0 1 0,0-1 0,8 4 0,-9-5 0,-1 0 0,1 0 0,0-1 0,0 0 0,0 1 0,0-1 0,0 0 0,0-1 0,0 1 0,1 0 0,-1-1 0,0 0 0,0 0 0,0 0 0,1 0 0,-1 0 0,0-1 0,0 1 0,0-1 0,1 0 0,-1 0 0,0 0 0,0 0 0,0 0 0,-1-1 0,1 0 0,0 1 0,0-1 0,-1 0 0,1 0 0,-1-1 0,0 1 0,0 0 0,0-1 0,0 1 0,3-6 0,6-14 0,-1-1 0,-1 0 0,-1-1 0,-1 1 0,-1-2 0,5-45 0,11-37 0,-31 183 0,1 79 0,7-126 0,-1-2 0,0 37 0,3-60 0,-1 0 0,0 0 0,1-1 0,0 1 0,0 0 0,0 0 0,0 0 0,0 0 0,1-1 0,0 1 0,0-1 0,2 5 0,-3-7 0,0 0 0,0 0 0,0 0 0,0 0 0,0-1 0,0 1 0,0 0 0,0 0 0,0-1 0,1 1 0,-1 0 0,0-1 0,0 0 0,1 1 0,-1-1 0,0 1 0,0-1 0,1 0 0,-1 0 0,0 0 0,1 0 0,-1 0 0,2 0 0,0-1 0,0 0 0,0 0 0,0 0 0,0 0 0,0-1 0,-1 1 0,1-1 0,0 0 0,3-3 0,5-5 0,-1 0 0,-1-1 0,11-15 0,-20 26 0,34-59 0,-8 12 0,-25 45 0,0 0 0,0 0 0,0 1 0,0-1 0,0 1 0,1-1 0,-1 1 0,1 0 0,-1-1 0,1 1 0,-1 0 0,1 0 0,0 0 0,0 0 0,-1 0 0,5-1 0,-5 2 0,1 0 0,-1 0 0,1 0 0,-1 0 0,1 0 0,-1 1 0,1-1 0,-1 0 0,1 1 0,-1-1 0,1 1 0,-1 0 0,0-1 0,0 1 0,1 0 0,-1 0 0,2 1 0,4 6 0,1 0 0,-2 0 0,1 0 0,-2 1 0,8 12 0,0-1 0,-8-12 0,1 0 0,0-1 0,1 1 0,0-1 0,0-1 0,1 0 0,-1 0 0,14 8 0,-19-13 0,1 1 0,0-1 0,0 0 0,0 0 0,0 0 0,0 0 0,0 0 0,0 0 0,0-1 0,0 1 0,0-1 0,0 0 0,0 0 0,0-1 0,0 1 0,0 0 0,0-1 0,0 0 0,0 0 0,0 0 0,0 0 0,0 0 0,0 0 0,0-1 0,-1 1 0,1-1 0,-1 0 0,1 0 0,-1 0 0,4-4 0,0-1 0,-1-1 0,1 0 0,-1-1 0,0 1 0,-1-1 0,0 0 0,-1 0 0,4-12 0,-5 15 0,-1 0 0,1 0 0,-1 0 0,0 0 0,0 0 0,-1 0 0,0 0 0,0 0 0,-1 0 0,1 0 0,-1 0 0,-1 0 0,1 0 0,-3-6 0,4 11 0,0 1 0,0-1 0,-1 0 0,1 1 0,0-1 0,0 1 0,-1-1 0,1 0 0,0 1 0,-1-1 0,1 1 0,-1-1 0,1 1 0,-1-1 0,1 1 0,-1-1 0,1 1 0,-1 0 0,1-1 0,-1 1 0,0 0 0,1-1 0,-1 1 0,1 0 0,-1 0 0,0 0 0,1-1 0,-1 1 0,0 0 0,0 0 0,0 1 0,0 0 0,0-1 0,0 1 0,0 0 0,0 0 0,1-1 0,-1 1 0,0 0 0,0 0 0,1 0 0,-1 0 0,1 0 0,-1 0 0,1 0 0,-1 2 0,-10 44 0,10-35 0,1 0 0,0 0 0,0 0 0,1 0 0,1 0 0,0 0 0,4 14 0,-5-24 0,0 1 0,0 0 0,0 0 0,0 0 0,0-1 0,1 1 0,-1-1 0,1 1 0,0-1 0,-1 0 0,1 1 0,0-1 0,0 0 0,1 0 0,-1 0 0,0-1 0,1 1 0,-1 0 0,1-1 0,-1 0 0,1 0 0,0 1 0,0-1 0,-1-1 0,1 1 0,0 0 0,0-1 0,0 0 0,0 1 0,0-1 0,0 0 0,0-1 0,0 1 0,0 0 0,4-2 0,-4 1 0,1 0 0,-1 0 0,0 0 0,0-1 0,0 0 0,0 1 0,0-1 0,0 0 0,0 0 0,-1 0 0,1-1 0,-1 1 0,1-1 0,-1 1 0,2-5 0,3-3 0,-1-1 0,9-22 0,0 2 0,-15 30 0,1 0 0,-1 0 0,1 0 0,-1 0 0,1 0 0,-1 1 0,1-1 0,-1 0 0,1 0 0,0 1 0,0-1 0,-1 0 0,1 1 0,0-1 0,0 1 0,1-2 0,-2 2 0,1 0 0,-1 1 0,0-1 0,1 0 0,-1 0 0,1 0 0,-1 0 0,0 0 0,1 0 0,-1 1 0,0-1 0,1 0 0,-1 0 0,0 1 0,0-1 0,1 0 0,-1 0 0,0 1 0,0-1 0,1 0 0,-1 1 0,0-1 0,0 0 0,0 1 0,1-1 0,-1 0 0,0 1 0,0 0 0,8 38 0,-7-28 0,1-2 0,0-1 0,0 1 0,0-1 0,1 0 0,0 1 0,1-2 0,0 1 0,0 0 0,1-1 0,6 9 0,-7-12 0,-1-1 0,1 1 0,1-1 0,-1 0 0,0 0 0,1 0 0,-1-1 0,1 0 0,0 0 0,0 0 0,0 0 0,0-1 0,0 0 0,0 0 0,1 0 0,-1-1 0,0 1 0,8-2 0,-8 1 0,1-1 0,0 0 0,-1 0 0,1-1 0,-1 1 0,1-1 0,-1-1 0,0 1 0,0-1 0,0 0 0,0 0 0,0 0 0,-1-1 0,1 1 0,-1-1 0,0 0 0,0 0 0,0-1 0,5-9 0,-3 5 0,0 0 0,-1 0 0,-1 0 0,1-1 0,-2 0 0,1 0 0,-2 0 0,1 0 0,-1-1 0,1-10 0,-3 18 0,0 0 0,-1 0 0,1 0 0,-1 0 0,1 0 0,-1 0 0,0 0 0,0 0 0,0 1 0,0-1 0,-1 0 0,1 1 0,-1-1 0,1 1 0,-5-5 0,5 6 0,1 1 0,-1-1 0,0 0 0,0 1 0,0-1 0,0 1 0,0-1 0,0 1 0,0-1 0,0 1 0,0-1 0,0 1 0,0 0 0,0 0 0,0 0 0,0-1 0,0 1 0,0 0 0,0 0 0,0 1 0,0-1 0,0 0 0,0 0 0,0 0 0,0 1 0,0-1 0,0 0 0,0 1 0,0-1 0,0 1 0,0-1 0,0 1 0,0 0 0,0-1 0,0 1 0,1 0 0,-1 0 0,0-1 0,1 1 0,-1 0 0,0 0 0,1 0 0,-1 0 0,1 0 0,-1 2 0,-3 3 0,1 0 0,0 0 0,0 1 0,1-1 0,0 1 0,0 0 0,1-1 0,0 1 0,0 0 0,0 0 0,1 0 0,0 0 0,0 0 0,1 0 0,2 13 0,-1-12 0,0 0 0,1 0 0,0 0 0,0 0 0,1-1 0,0 0 0,0 1 0,1-1 0,-1-1 0,2 1 0,-1-1 0,13 12 0,27 12-1365,1-6-5461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4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24575,'1'0'0,"0"1"0,1-1 0,-1 1 0,0-1 0,0 1 0,0-1 0,0 1 0,1 0 0,-1 0 0,0-1 0,0 1 0,0 0 0,0 0 0,-1 0 0,1 0 0,0 0 0,0 0 0,-1 0 0,1 0 0,0 1 0,-1-1 0,1 0 0,0 3 0,10 34 0,-9-31 0,29 160 0,-7-26 0,-22-134 0,0-1 0,0 1 0,0-1 0,1 0 0,5 10 0,-7-15 0,-1 0 0,1-1 0,-1 1 0,0 0 0,1 0 0,-1-1 0,1 1 0,0-1 0,-1 1 0,1 0 0,-1-1 0,1 1 0,0-1 0,-1 0 0,1 1 0,0-1 0,0 1 0,-1-1 0,1 0 0,0 0 0,0 1 0,0-1 0,-1 0 0,1 0 0,0 0 0,0 0 0,0 0 0,-1 0 0,1 0 0,0 0 0,0 0 0,0 0 0,-1-1 0,1 1 0,0 0 0,0-1 0,0 1 0,-1 0 0,1-1 0,0 1 0,-1-1 0,1 1 0,0-1 0,-1 1 0,1-1 0,-1 1 0,1-1 0,-1 0 0,1 1 0,-1-1 0,1 0 0,-1 0 0,0 1 0,1-1 0,-1-1 0,6-8 0,0-1 0,-1 1 0,0-1 0,-1-1 0,-1 1 0,4-16 0,9-74 0,-15 94 0,7-69 0,-4-1 0,-4-81 0,-1 152 0,0 0 0,0 0 0,0 0 0,0 0 0,-1 0 0,-3-8 0,4 14 0,1-1 0,0 0 0,-1 0 0,1 1 0,0-1 0,-1 0 0,1 1 0,-1-1 0,1 0 0,-1 1 0,1-1 0,-1 1 0,0-1 0,1 1 0,-1-1 0,1 1 0,-1-1 0,0 1 0,0-1 0,1 1 0,-1 0 0,0 0 0,0-1 0,1 1 0,-1 0 0,0 0 0,0 0 0,0 0 0,1 0 0,-1 0 0,0 0 0,0 0 0,0 0 0,1 0 0,-1 0 0,0 1 0,0-1 0,0 0 0,1 1 0,-1-1 0,0 0 0,1 1 0,-1-1 0,0 1 0,1-1 0,-1 1 0,0-1 0,1 1 0,-1-1 0,1 1 0,-1 0 0,1-1 0,0 1 0,-1 0 0,1 0 0,-1 0 0,-3 5 0,0 1 0,1-1 0,-1 1 0,1-1 0,1 1 0,-1 0 0,1 0 0,0 1 0,1-1 0,0 0 0,0 0 0,0 11 0,1-7 0,0 1 0,1-1 0,0 1 0,1-1 0,0 0 0,1 0 0,5 15 0,-4-17-68,1-1 0,0 0-1,0-1 1,0 1 0,1-1 0,0 0-1,1 0 1,-1-1 0,1 0 0,1 0-1,-1-1 1,1 0 0,0 0 0,0 0-1,0-1 1,1-1 0,-1 1-1,1-1 1,13 2 0,18 4-6758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4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23 24575,'0'-14'0,"0"5"0,0 13 0,0 14 0,0 14 0,-5 9 0,-1 3 0,0 3 0,2-2 0,0-5 0,7-13 0,2-11-8191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24575,'0'9'0,"0"12"0,0 11 0,0 9 0,0-2-8191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29 24575,'-14'-13'0,"-8"0"0,-10 10 0,-4 16 0,0 14 0,6 11 0,8 13 0,8 6 0,6 3 0,9-5 0,9-2 0,12-6 0,10-12 0,14-11 0,8-9 0,3-8 0,-3-10 0,-11-3-8191</inkml:trace>
  <inkml:trace contextRef="#ctx0" brushRef="#br0" timeOffset="1">30 187 24575,'40'0'0,"27"0"0,15 0 0,7 0 0,2 0 0,-15 0-8191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6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24575,'4'54'0,"3"-1"0,15 60 0,-11-54 0,-2-10 0,-4-18 0,1 1 0,1-1 0,2 0 0,1-1 0,16 36 0,-24-63 0,0 0 0,-1 0 0,1 0 0,0-1 0,1 1 0,-1 0 0,0-1 0,1 1 0,-1-1 0,1 0 0,0 0 0,0 0 0,0 0 0,5 2 0,-6-4 0,0 1 0,0-1 0,0 0 0,1 1 0,-1-1 0,0 0 0,0 0 0,1-1 0,-1 1 0,0 0 0,0-1 0,0 1 0,0-1 0,0 0 0,1 1 0,-1-1 0,0 0 0,-1 0 0,1-1 0,0 1 0,0 0 0,0-1 0,2-2 0,6-7 0,1 0 0,-2-1 0,1 0 0,-2 0 0,0-1 0,0 0 0,8-22 0,1-6 0,14-56 0,-6 0 0,-4-1 0,-4-1 0,5-149 0,-23 245 0,-1 8 0,-5 19 0,-6 34 0,10-29-1365,1-3-5461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24575,'5'-9'0,"0"1"0,1 7 0,3 12 0,0 9 0,-1 10 0,-3 9 0,-1 2 0,-2 3 0,-1-2 0,-1-3 0,0-13 0,-1-11-8191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7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24575,'0'5'0,"0"5"0,0 2-8191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9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24575,'4'4'0,"7"2"0,0-1-8191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5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162 587 24575,'15'-24'0,"-10"18"0,0-1 0,-1 0 0,0 0 0,-1-1 0,5-12 0,-7 19 0,-1-1 0,0 1 0,0-1 0,0 1 0,1-1 0,-1 1 0,-1-1 0,1 1 0,0-1 0,0 1 0,0-1 0,-1 1 0,1-1 0,-1 1 0,1-1 0,-1 1 0,0 0 0,1-1 0,-1 1 0,0 0 0,0 0 0,0-1 0,0 1 0,0 0 0,0 0 0,0 0 0,-1 0 0,1 1 0,0-1 0,0 0 0,-1 0 0,1 1 0,-1-1 0,1 1 0,0-1 0,-2 0 0,-3 0 0,1-1 0,0 1 0,0 0 0,0 1 0,-1-1 0,1 1 0,0 0 0,0 0 0,-1 1 0,1 0 0,0 0 0,0 0 0,0 0 0,0 1 0,0 0 0,0 0 0,0 0 0,0 0 0,1 1 0,-1 0 0,1 0 0,0 0 0,0 1 0,0-1 0,0 1 0,1 0 0,-1 0 0,-2 5 0,1-3 0,1 1 0,-1-1 0,2 1 0,-1-1 0,1 1 0,0 0 0,0 1 0,1-1 0,0 0 0,0 1 0,1-1 0,0 1 0,0-1 0,1 1 0,0 0 0,0-1 0,0 1 0,1 0 0,3 8 0,-2-12 0,0 0 0,0 0 0,0 0 0,1 0 0,-1-1 0,1 1 0,0-1 0,0 0 0,1 0 0,-1 0 0,1 0 0,-1 0 0,1-1 0,0 0 0,0 0 0,0 0 0,0 0 0,0 0 0,6 1 0,9 2 0,-1-1 0,1 0 0,21 1 0,-34-4 0,0-1 0,-1 1 0,1-1 0,0 0 0,0-1 0,0 0 0,0 0 0,10-3 0,-14 3 0,0 0 0,1 0 0,-1 0 0,0-1 0,0 1 0,0-1 0,0 0 0,0 1 0,-1-1 0,1 0 0,-1 0 0,1 0 0,-1 0 0,1 0 0,-1 0 0,0-1 0,0 1 0,0 0 0,0-1 0,-1 1 0,1-1 0,-1 1 0,1-4 0,1-9 0,0-1 0,-1 1 0,-1-1 0,0 1 0,-2-1 0,1 1 0,-7-24 0,2 26 0,2 14 0,4 1 0,0 0 0,-1-1 0,1 1 0,0 0 0,1-1 0,-1 1 0,0-1 0,0 1 0,1-1 0,-1 1 0,1 0 0,-1-1 0,2 3 0,3 4 0,0 0 0,0-1 0,0 1 0,1-1 0,0 0 0,1 0 0,-1-1 0,1 0 0,1 0 0,-1 0 0,1-1 0,0-1 0,0 1 0,0-1 0,1 0 0,-1-1 0,1 0 0,0 0 0,0-1 0,0 0 0,1-1 0,15 1 0,-23-2 0,1 0 0,-1 0 0,0 0 0,0 0 0,1-1 0,-1 1 0,0 0 0,0-1 0,1 0 0,-1 1 0,0-1 0,0 0 0,0 0 0,0 0 0,0-1 0,0 1 0,0 0 0,-1-1 0,1 1 0,0-1 0,-1 1 0,1-1 0,-1 0 0,0 0 0,1 0 0,-1 0 0,0 0 0,1-3 0,1-4 0,-2 0 0,1 0 0,-1 0 0,0 0 0,-1-18 0,3-19 0,-3 45 0,0 0 0,0 0 0,0 1 0,1-1 0,-1 0 0,0 1 0,0-1 0,1 0 0,-1 1 0,0-1 0,1 1 0,-1-1 0,1 1 0,-1-1 0,1 0 0,-1 1 0,1 0 0,-1-1 0,1 1 0,0-1 0,-1 1 0,1 0 0,-1-1 0,1 1 0,0 0 0,-1 0 0,1-1 0,0 1 0,0 0 0,-1 0 0,1 0 0,0 0 0,-1 0 0,1 0 0,0 0 0,0 0 0,-1 0 0,1 0 0,0 0 0,-1 1 0,1-1 0,0 0 0,-1 0 0,1 1 0,0-1 0,-1 1 0,1-1 0,33 23 0,-32-21 0,50 50 0,-45-43 0,1 0 0,1 0 0,-1-1 0,1 0 0,1 0 0,-1-1 0,1-1 0,13 8 0,-20-13 0,0 0 0,0 0 0,0 0 0,-1-1 0,1 1 0,0-1 0,0 1 0,0-1 0,0 0 0,0 0 0,0 0 0,0-1 0,0 1 0,0-1 0,0 0 0,0 0 0,0 0 0,0 0 0,-1 0 0,1 0 0,0-1 0,-1 1 0,1-1 0,-1 0 0,0 0 0,1 0 0,-1 0 0,0 0 0,0 0 0,0-1 0,-1 1 0,1-1 0,0 1 0,-1-1 0,2-3 0,3-8 0,1-1 0,-2 0 0,0 0 0,0-1 0,1-17 0,-5 32 0,-1-1 0,0 1 0,0-1 0,1 1 0,-1-1 0,1 1 0,-1-1 0,1 1 0,0-1 0,0 1 0,-1 0 0,1-1 0,2-1 0,-2 3 0,-1-1 0,0 1 0,1 0 0,-1 0 0,1 0 0,-1 0 0,1 0 0,-1 0 0,0 0 0,1 0 0,-1 0 0,1 0 0,-1 0 0,1 0 0,-1 0 0,0 0 0,1 0 0,-1 0 0,1 0 0,-1 1 0,1-1 0,-1 0 0,0 0 0,1 0 0,-1 1 0,0-1 0,1 0 0,-1 1 0,0-1 0,1 1 0,4 4 0,0 1 0,-1 0 0,0 0 0,5 11 0,1-1 0,-2-4 0,1-1 0,0 0 0,1-1 0,0 0 0,1 0 0,0-1 0,12 8 0,-18-14 0,0 0 0,-1 0 0,1-1 0,0 1 0,1-1 0,-1 0 0,0 0 0,1-1 0,-1 0 0,1 0 0,-1 0 0,1 0 0,-1-1 0,1 0 0,0 0 0,-1 0 0,1-1 0,-1 0 0,1 0 0,9-4 0,-12 3 0,0 1 0,0-2 0,0 1 0,0 0 0,0-1 0,0 1 0,-1-1 0,1 0 0,-1 0 0,0 0 0,0 0 0,0 0 0,0 0 0,-1-1 0,3-4 0,2-9 0,-1 0 0,3-19 0,1-3 0,-7 33 0,0 0 0,1-1 0,-1 1 0,1 0 0,0 0 0,1 1 0,0-1 0,0 1 0,0-1 0,9-8 0,-10 12 0,-1 0 0,1 0 0,0 1 0,-1-1 0,1 1 0,0-1 0,0 1 0,0 0 0,0 0 0,1 1 0,-1-1 0,0 0 0,0 1 0,0 0 0,1 0 0,-1 0 0,0 0 0,0 0 0,0 1 0,1-1 0,-1 1 0,0 0 0,0 0 0,5 3 0,-2-1 0,0 0 0,0 1 0,-1 0 0,1 0 0,-1 0 0,0 1 0,0 0 0,-1 0 0,1 0 0,-1 1 0,0-1 0,5 10 0,13 18 0,-13-26 0,-6-13 0,-8-15 0,2 18 0,1 0 0,0 0 0,-1-1 0,0 2 0,0-1 0,0 0 0,0 0 0,0 1 0,0 0 0,-1 0 0,1 0 0,-1 0 0,1 0 0,-1 0 0,0 1 0,0 0 0,0 0 0,0 0 0,0 0 0,0 1 0,0 0 0,0-1 0,0 1 0,0 1 0,0-1 0,0 0 0,-7 3 0,6-2 0,0 0 0,0 0 0,0 1 0,0 0 0,0 0 0,0 0 0,1 0 0,-1 1 0,1 0 0,-1 0 0,1 0 0,0 0 0,0 1 0,0-1 0,1 1 0,-1 0 0,1 0 0,0 1 0,0-1 0,0 1 0,-1 4 0,2-5 0,1 0 0,0 0 0,0 1 0,0-1 0,1 0 0,-1 0 0,1 0 0,0 0 0,0 1 0,1-1 0,-1 0 0,1 0 0,0 0 0,0 0 0,1 0 0,-1 0 0,1 0 0,-1 0 0,1 0 0,1-1 0,-1 1 0,0-1 0,1 1 0,0-1 0,-1 0 0,1 0 0,1 0 0,-1-1 0,0 1 0,1-1 0,-1 1 0,1-1 0,0 0 0,-1-1 0,1 1 0,4 1 0,-1-1 0,0 0 0,-1 0 0,1 0 0,0 0 0,0-1 0,0 0 0,0-1 0,0 0 0,0 0 0,0 0 0,0-1 0,0 0 0,0 0 0,0-1 0,0 0 0,0 0 0,-1-1 0,1 0 0,-1 0 0,0 0 0,8-6 0,-7 2 0,-1 1 0,0-2 0,-1 1 0,0-1 0,0 1 0,0-2 0,-1 1 0,0 0 0,-1-1 0,0 1 0,0-1 0,-1 0 0,0 0 0,1-12 0,1-18 0,-1-77 0,-3 101 0,-2-52 0,-2 0 0,-19-100 0,13 135 0,10 32 0,0 0 0,0 0 0,0-1 0,0 1 0,0 0 0,0 0 0,0 0 0,0 0 0,0-1 0,0 1 0,-1 0 0,1 0 0,0 0 0,0 0 0,0-1 0,0 1 0,0 0 0,0 0 0,0 0 0,-1 0 0,1 0 0,0-1 0,0 1 0,0 0 0,0 0 0,0 0 0,-1 0 0,1 0 0,0 0 0,0 0 0,0 0 0,0 0 0,-1 0 0,1 0 0,0 0 0,0 0 0,0 0 0,-1 0 0,1 0 0,0 0 0,0 0 0,0 0 0,0 0 0,-1 0 0,1 0 0,0 0 0,0 0 0,0 0 0,0 0 0,-1 0 0,1 0 0,0 1 0,0-1 0,0 0 0,0 0 0,0 0 0,-1 0 0,1 0 0,0 1 0,0-1 0,0 0 0,0 0 0,0 0 0,0 0 0,0 0 0,0 1 0,0-1 0,-1 0 0,-1 9 0,0 0 0,0 0 0,0 0 0,1 0 0,1 1 0,0 16 0,0-8 0,5 122 13,25 144 0,-9-104-1404,-10-68-5435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39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24575,'26'-4'0,"27"-7"0,23-1 0,15-3 0,6 2 0,-13 2-8191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21 173 24575,'0'-1'0,"-15"-26"0,9 21 0,9 20 0,5 7 0,1 0 0,0-1 0,2 0 0,15 23 0,58 70 0,-77-105 0,198 235 0,-202-240 0,2 3 0,0-1 0,1 1 0,0-1 0,11 7 0,-16-11 0,0-1 0,0 1 0,0-1 0,0 1 0,0-1 0,0 1 0,0-1 0,1 0 0,-1 1 0,0-1 0,0 0 0,0 0 0,0 0 0,0 0 0,0 0 0,1 0 0,-1 0 0,0 0 0,0-1 0,0 1 0,0 0 0,0-1 0,0 1 0,0 0 0,0-1 0,0 0 0,0 1 0,0-1 0,0 1 0,0-1 0,0 0 0,-1 0 0,1 0 0,0 1 0,0-1 0,-1 0 0,1 0 0,-1 0 0,1 0 0,0-2 0,6-13 0,-2-1 0,0 1 0,0-1 0,-2 0 0,3-25 0,2-14 0,-2 28 0,76-429 0,-102 550-1365,9-62-5461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24575,'0'-9'0,"0"2"0,0 6 0,0 12 0,0 13 0,0 12 0,0 9 0,0 4 0,0 5 0,0-4 0,4-6 0,2-5 0,0-5 0,3-9 0,0-13 0,3-17 0,-1-8-8191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24575,'69'-10'0,"114"-2"0,-82 7 0,-96 5 0,1 0 0,-1-1 0,1 1 0,-1-1 0,1 0 0,-1 0 0,1 0 0,8-4 0,-14 4 0,0 1 0,0 0 0,0 0 0,1 0 0,-1 0 0,0 0 0,0 0 0,0 0 0,0 0 0,0 0 0,0-1 0,1 1 0,-1 0 0,0 0 0,0 0 0,0 0 0,0 0 0,0-1 0,0 1 0,0 0 0,0 0 0,0 0 0,0 0 0,0 0 0,0-1 0,0 1 0,0 0 0,0 0 0,0 0 0,0 0 0,0-1 0,0 1 0,0 0 0,0 0 0,0 0 0,0 0 0,0 0 0,0-1 0,0 1 0,0 0 0,0 0 0,0 0 0,-1 0 0,-7-7 0,-14-4 0,21 10 0,-15-6 0,1-2 0,0 0 0,0-1 0,1 0 0,-23-21 0,36 30 0,0 0 0,0 0 0,0 0 0,0 0 0,0 0 0,0 0 0,0 1 0,0-1 0,-1 0 0,1 1 0,0-1 0,0 1 0,-1-1 0,1 1 0,0 0 0,-2-1 0,2 1 0,1 1 0,-1-1 0,0 0 0,1 0 0,-1 0 0,1 1 0,-1-1 0,1 0 0,-1 1 0,1-1 0,-1 0 0,1 1 0,-1-1 0,1 1 0,0-1 0,-1 1 0,1-1 0,0 1 0,-1-1 0,1 1 0,0-1 0,0 1 0,-1-1 0,1 1 0,0 0 0,-2 6 0,1 1 0,0-1 0,1 0 0,0 14 0,0-11 0,-1 35-273,2 0 0,2-1 0,2 1 0,15 58 0,-11-73-6553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0 217 24575,'2'1'0,"0"0"0,0 0 0,0 0 0,0 0 0,0 0 0,0 0 0,0 0 0,-1 1 0,1-1 0,0 1 0,-1-1 0,1 1 0,-1 0 0,2 2 0,1 1 0,22 28 0,31 54 0,12 15 0,-32-55 0,73 74 0,-110-120 0,1 0 0,0-1 0,-1 1 0,1 0 0,0 0 0,-1-1 0,1 1 0,0-1 0,0 1 0,0-1 0,0 1 0,0-1 0,0 1 0,-1-1 0,1 0 0,0 0 0,0 1 0,0-1 0,0 0 0,0 0 0,0 0 0,0 0 0,0 0 0,0 0 0,0 0 0,0-1 0,0 1 0,0 0 0,0 0 0,0-1 0,0 1 0,0-1 0,0 1 0,0-1 0,-1 1 0,1-1 0,0 1 0,0-1 0,-1 0 0,1 1 0,0-1 0,-1 0 0,1 0 0,0 1 0,-1-1 0,1 0 0,-1 0 0,0 0 0,1 0 0,-1 0 0,0 0 0,1 0 0,-1-1 0,4-8 0,-1-1 0,0 0 0,2-20 0,-4 22 0,11-67 0,70-370 0,-73 416 0,-9 30 0,0 1 0,0-1 0,0 0 0,0 0 0,0 0 0,0 0 0,0 0 0,0 0 0,0 0 0,0 0 0,0 0 0,0 0 0,0 1 0,1-1 0,-1 0 0,0 0 0,0 0 0,0 0 0,0 0 0,0 0 0,0 0 0,0 0 0,0 0 0,0 0 0,0 0 0,0 0 0,0 0 0,0 0 0,1 0 0,-1 0 0,0 0 0,0 0 0,0 0 0,0 0 0,0 0 0,0 0 0,0 0 0,0 0 0,0 0 0,0 0 0,1 0 0,-1 0 0,0 0 0,0 0 0,0 0 0,0 0 0,0 0 0,0 0 0,0 0 0,0 0 0,0 0 0,0 0 0,0 0 0,1 0 0,-1 0 0,0 0 0,0 0 0,0-1 0,3 17 0,0 19 0,-3 15-1365,-1 1-5461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24575,'3'-5'0,"0"0"0,0 1 0,1-1 0,0 1 0,0-1 0,0 1 0,1 0 0,-1 1 0,1-1 0,0 1 0,0 0 0,0 0 0,0 0 0,1 1 0,-1 0 0,1 0 0,-1 0 0,7-1 0,-10 4 0,0-1 0,-1 0 0,1 0 0,-1 1 0,1-1 0,-1 1 0,1-1 0,-1 1 0,1 0 0,-1 0 0,0-1 0,1 1 0,-1 0 0,0 0 0,0 0 0,0 1 0,1-1 0,-1 0 0,0 0 0,-1 0 0,1 1 0,0-1 0,0 1 0,0-1 0,-1 1 0,1-1 0,-1 1 0,1-1 0,-1 4 0,2 3 0,0 1 0,-1 0 0,0 0 0,0 9 0,-2-5 0,0-1 0,-1 0 0,0 0 0,-1-1 0,0 1 0,-1 0 0,0-1 0,-1 0 0,0 0 0,0 0 0,-2-1 0,1 0 0,-1 0 0,-14 15 0,20-24 0,-1 0 0,1 0 0,0 1 0,0-1 0,-1 1 0,1-1 0,0 1 0,0-1 0,1 1 0,-1-1 0,0 1 0,0 0 0,1 0 0,-1-1 0,1 1 0,-1 3 0,10 1 0,13-6 0,290-30-1365,-281 30-5461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24575,'14'-4'0,"12"-2"0,3 0-8191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24575,'14'-4'0,"4"-2"-8191</inkml:trace>
  <inkml:trace contextRef="#ctx0" brushRef="#br0" timeOffset="1">342 11 24575,'4'0'0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9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24575,'49'-9'0,"1"2"0,-1 2 0,64 2 0,-6-1 0,-101 4 0,-1 0 0,0-1 0,1 0 0,-1 0 0,0 0 0,0-1 0,0 0 0,0 0 0,7-3 0,-11 4 0,-1 1 0,1-1 0,0 0 0,0 1 0,0-1 0,-1 0 0,1 0 0,0 0 0,-1 1 0,1-1 0,-1 0 0,1 0 0,-1 0 0,1 0 0,-1 0 0,0 0 0,1 0 0,-1 0 0,0 0 0,0-2 0,0 1 0,0 0 0,-1 1 0,1-1 0,-1 0 0,0 0 0,1 0 0,-1 0 0,0 1 0,0-1 0,0 0 0,0 1 0,0-1 0,-1 0 0,-2-2 0,-2-2 0,-1 0 0,1 0 0,-1 0 0,0 1 0,-1 0 0,0 1 0,-9-5 0,15 8 0,1 0 0,-1 0 0,1 0 0,-1 1 0,0-1 0,0 1 0,1-1 0,-1 1 0,0 0 0,0 0 0,0 0 0,1 0 0,-1 0 0,0 0 0,0 0 0,1 0 0,-1 1 0,0-1 0,0 1 0,1-1 0,-1 1 0,0 0 0,1 0 0,-1 0 0,1 0 0,-1 0 0,1 0 0,-1 0 0,1 0 0,0 0 0,0 1 0,-1-1 0,1 0 0,0 1 0,0-1 0,0 1 0,1 0 0,-1-1 0,0 1 0,0 0 0,0 3 0,-4 20 0,0 0 0,2 1 0,1-1 0,1 1 0,4 47 0,-1-21 0,1 91-1365,-2-112-5461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9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24575,'56'63'0,"-3"2"0,51 84 0,-1-3 0,-102-146 0,24 28 0,-25-28 0,1 0 0,0 1 0,-1-1 0,1 1 0,0-1 0,-1 0 0,1 1 0,0-1 0,-1 0 0,1 0 0,0 1 0,0-1 0,-1 0 0,1 0 0,0 0 0,0 0 0,-1 0 0,1 0 0,0 0 0,0 0 0,-1 0 0,1-1 0,0 1 0,-1 0 0,1 0 0,0-1 0,0 1 0,-1 0 0,1-1 0,-1 1 0,1-1 0,0 1 0,-1-1 0,1 1 0,-1-1 0,1 1 0,-1-1 0,1 1 0,-1-1 0,1 0 0,-1 1 0,0-1 0,1-1 0,7-16 0,-1-1 0,-1 0 0,-1-1 0,-1 1 0,4-35 0,-1 4 0,4-24 0,-8 48 0,1 0 0,0 0 0,2 0 0,14-37 0,-20 63 0,0 0 0,0 0-1,0 1 1,0-1 0,0 0-1,0 0 1,0 0 0,0 0-1,0 0 1,0 0 0,0 0-1,0 0 1,0 0 0,0 0-1,0 0 1,1 1 0,-1-1-1,0 0 1,0 0 0,0 0-1,0 0 1,0 0 0,0 0-1,0 0 1,0 0 0,0 0-1,0 0 1,0 0 0,0 0-1,1 0 1,-1 0 0,0 0-1,0 0 1,0 0 0,0 0-1,0 0 1,0 0 0,0 0-1,0 0 1,0 0 0,0 0-1,1 0 1,-1 0 0,0 0-1,0 0 1,0 0 0,0 0-1,0 0 1,0 0 0,0 0-1,0 0 1,0 0 0,0 0-1,0 0 1,0 0 0,1 0-1,-1-1 1,0 1 0,0 0-1,0 0 1,0 0 0,0 0-1,0 0 1,0 0 0,3 13 48,0 16-1440,-2 6-5434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24575,'1'-3'0,"-1"0"0,1 0 0,0 1 0,1-1 0,-1 0 0,0 0 0,1 1 0,-1-1 0,1 1 0,0-1 0,0 1 0,4-4 0,-6 6 0,1-1 0,-1 1 0,1 0 0,-1-1 0,1 1 0,0 0 0,-1 0 0,1-1 0,0 1 0,-1 0 0,1 0 0,0 0 0,-1 0 0,1 0 0,0 0 0,-1 0 0,1 0 0,0 0 0,-1 0 0,1 0 0,0 0 0,0 1 0,1 0 0,-1 0 0,0 0 0,1 0 0,-1 0 0,0 0 0,0 0 0,1 0 0,-1 1 0,0-1 0,-1 0 0,1 1 0,0-1 0,1 3 0,7 19 0,0 0 0,-2 1 0,7 34 0,-6-25 0,1-50 0,7-27 0,-5 13 0,-10 29 0,7-20 0,20-37 0,-25 53 0,0 1 0,1 0 0,-1 0 0,1 0 0,0 0 0,0 1 0,1 0 0,-1 0 0,1 0 0,0 0 0,0 1 0,7-4 0,-11 6 0,0 1 0,0-1 0,1 1 0,-1-1 0,0 1 0,0 0 0,0 0 0,1-1 0,-1 1 0,0 0 0,0 0 0,1 0 0,-1 0 0,0 0 0,0 0 0,0 1 0,1-1 0,-1 0 0,0 1 0,0-1 0,0 1 0,0-1 0,1 1 0,-1-1 0,0 1 0,1 1 0,0 0 0,-1 0 0,1 0 0,0 0 0,-1 1 0,1-1 0,-1 1 0,0-1 0,0 1 0,0-1 0,0 1 0,1 3 0,0 9 0,0 1 0,0-1 0,-2 20 0,0-29 0,0-4 0,0 1 0,0 0 0,0 0 0,0 0 0,1 0 0,-1 0 0,1-1 0,0 1 0,-1 0 0,2 3 0,-1-6 0,-1 0 0,0 0 0,0 0 0,0 0 0,1 0 0,-1 1 0,0-1 0,0 0 0,1 0 0,-1 0 0,0 0 0,0 0 0,1 0 0,-1 0 0,0 0 0,1 0 0,-1 0 0,0 0 0,0 0 0,1 0 0,-1 0 0,0 0 0,0 0 0,1 0 0,-1 0 0,0 0 0,0 0 0,1 0 0,-1-1 0,0 1 0,0 0 0,1 0 0,-1 0 0,0-1 0,15-15 0,15-34 0,-20 32 0,21-30 0,-29 44 0,1 0 0,0 1 0,0 0 0,0-1 0,1 1 0,-1 1 0,1-1 0,-1 0 0,1 1 0,0 0 0,0 0 0,0 0 0,7-2 0,-10 3-4,0 1 0,1 0 0,-1 0 1,1-1-1,-1 1 0,0 0 0,1 0 0,-1 0 0,1 1 0,-1-1 0,1 0 0,-1 0 0,0 1 0,1-1 0,-1 1 1,0-1-1,1 1 0,-1 0 0,0-1 0,0 1 0,1 0 0,0 1 0,0 1 22,0-1-1,0 0 1,0 1 0,-1-1-1,1 1 1,-1 0 0,0 0-1,0-1 1,0 1-1,1 4 1,1 8-276,-1-1-1,-1 1 1,0 21 0,-1-29-178,0 21-6390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39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24575,'31'-18'0,"24"-10"0,16-5 0,4 3 0,-1 7 0,-9 7 0,-20 7 0,-17 4-8191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24575,'-9'9'0,"-3"12"0,1 11 0,2 4 0,2 2 0,3 2 0,7-1 0,6-3 0,7-7 0,1-9-8191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24575,'-5'27'0,"-1"22"0,1 11 0,0-4-8191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24575,'43'-67'0,"67"-140"0,-104 203 0,2 11 0,8 25 0,-7-13 0,33 44 0,-31-49 0,-1 0 0,0 0 0,-1 1 0,-1 0 0,0 1 0,9 28 0,-16-42 4,-1 1 0,1-1 0,-1 0 0,0 1 0,1-1-1,-1 0 1,0 1 0,0-1 0,-1 1 0,1-1 0,0 0 0,-1 0-1,0 1 1,1-1 0,-1 0 0,0 0 0,0 1 0,0-1 0,0 0 0,-1 0-1,1 0 1,0 0 0,-1-1 0,0 1 0,1 0 0,-1-1 0,0 1-1,0-1 1,0 1 0,-3 1 0,-2 0-190,0 0 1,-1 0-1,1-1 0,-1 0 1,1-1-1,-1 1 1,-15 0-1,7-2-6640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24575,'-7'0'0,"1"0"0,-1 1 0,0 0 0,0 0 0,1 0 0,-1 1 0,0 0 0,1 1 0,0-1 0,-1 1 0,1 0 0,0 0 0,1 1 0,-1 0 0,0 0 0,1 1 0,0-1 0,0 1 0,1 0 0,-1 0 0,1 1 0,0-1 0,0 1 0,1 0 0,0 0 0,0 0 0,0 0 0,1 1 0,0-1 0,0 1 0,0 0 0,1-1 0,0 1 0,0 7 0,1-12 0,0 1 0,0-1 0,0 0 0,1 0 0,-1 0 0,0 1 0,1-1 0,0 0 0,-1 0 0,1 0 0,0 0 0,0 0 0,0 0 0,1 0 0,-1 0 0,0-1 0,1 1 0,-1 0 0,1-1 0,-1 1 0,1-1 0,0 0 0,0 1 0,0-1 0,0 0 0,0 0 0,0 0 0,0 0 0,0 0 0,0-1 0,0 1 0,0-1 0,0 1 0,3-1 0,-1 1 0,0-1 0,0 0 0,0 0 0,0 0 0,0-1 0,0 1 0,0-1 0,0 0 0,0 0 0,0 0 0,0-1 0,0 1 0,0-1 0,-1 0 0,1 0 0,-1 0 0,6-6 0,-1-1 0,0-1 0,-1 0 0,0 0 0,-1-1 0,0 1 0,-1-2 0,5-14 0,-4 12 0,-3 23 0,-1 3 0,2-1 0,0 0 0,8 19 0,-4-21-136,-1-1-1,1 0 1,1-1-1,-1 1 1,1-1-1,0-1 1,1 0-1,0 0 0,15 6 1,16 7-6690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2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57 24575,'-4'-5'0,"1"0"0,-2 0 0,1 0 0,0 1 0,-1-1 0,0 1 0,0 0 0,0 0 0,0 1 0,-7-4 0,10 6 0,0 0 0,1 0 0,-1 1 0,0-1 0,0 1 0,0-1 0,0 1 0,1 0 0,-1 0 0,0-1 0,0 1 0,0 1 0,0-1 0,0 0 0,0 0 0,0 1 0,0-1 0,1 1 0,-1 0 0,0-1 0,0 1 0,1 0 0,-1 0 0,0 0 0,1 0 0,-1 0 0,1 0 0,-1 1 0,1-1 0,0 1 0,0-1 0,-1 1 0,1-1 0,0 1 0,0-1 0,-1 5 0,0-2 0,0 0 0,0 0 0,0 0 0,1 1 0,0-1 0,0 1 0,0-1 0,0 1 0,1-1 0,0 1 0,0 0 0,0-1 0,0 1 0,1 0 0,-1-1 0,1 1 0,1-1 0,-1 0 0,0 1 0,4 5 0,3 4 0,1 1 0,0-1 0,1-1 0,15 17 0,9 13 0,-33-42 0,0 0 0,-1-1 0,1 1 0,0 0 0,-1 0 0,1 0 0,-1 0 0,0 0 0,1 0 0,-1 0 0,0 0 0,1 0 0,-1 0 0,0 0 0,0 0 0,0 0 0,0 0 0,0 0 0,0 0 0,0 0 0,0 0 0,-1 1 0,1-1 0,0 0 0,-1 0 0,0 1 0,0 0 0,-1 0 0,1-1 0,-1 1 0,0-1 0,1 1 0,-1-1 0,0 0 0,0 0 0,0 0 0,0 0 0,0 0 0,-3 1 0,-7 1 0,-1 1 0,0-2 0,-17 2 0,28-3 0,-100 3-1365,85-4-5461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3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24575,'7'-12'0,"-4"14"0,-6 22 0,1-9 0,1-3 0,0 0 0,1 0 0,0 0 0,1-1 0,4 24 0,-4-32 0,0 0 0,0 0 0,0 0 0,0 0 0,1 0 0,0 0 0,-1 0 0,1 0 0,0 0 0,0-1 0,0 1 0,1-1 0,-1 0 0,0 0 0,1 0 0,0 0 0,-1 0 0,1 0 0,0-1 0,0 1 0,0-1 0,0 0 0,0 1 0,0-2 0,1 1 0,4 1 0,-2-2 0,0 1 0,0-1 0,0-1 0,0 1 0,0-1 0,-1 0 0,1 0 0,0 0 0,0-1 0,-1 0 0,1 0 0,-1 0 0,0-1 0,0 0 0,0 0 0,0 0 0,0-1 0,-1 0 0,1 0 0,-1 0 0,4-5 0,-3 3 0,0 0 0,0 0 0,-1-1 0,0 0 0,-1 1 0,1-1 0,-1-1 0,0 1 0,-1 0 0,0-1 0,0 1 0,-1-1 0,0 0 0,0 0 0,-1-10 0,1 39 0,-2-18 0,1 1 0,-1-1 0,1 1 0,0-1 0,1 1 0,-1-1 0,1 1 0,-1-1 0,1 0 0,0 1 0,0-1 0,0 0 0,1 0 0,-1 1 0,1-1 0,0 0 0,0 0 0,0-1 0,0 1 0,0 0 0,5 3 0,-3-2 0,1-1 0,0 0 0,0 0 0,0 0 0,0-1 0,1 1 0,-1-1 0,1-1 0,-1 1 0,1-1 0,0 0 0,0 0 0,-1 0 0,1-1 0,0 0 0,0 0 0,0 0 0,-1-1 0,1 0 0,0 0 0,-1-1 0,1 1 0,5-4 0,-4 2 0,0 0 0,0-1 0,-1 0 0,1 0 0,-1-1 0,0 0 0,0 0 0,0 0 0,-1-1 0,0 0 0,0 0 0,0 0 0,-1 0 0,0-1 0,0 0 0,5-12 0,-3-1 0,0 0 0,-1 0 0,-1 0 0,1-25 0,-4 35 0,0-1 0,-1 1 0,0 0 0,-1-1 0,0 1 0,-1 0 0,0 0 0,-1 0 0,0 0 0,-5-11 0,8 20 0,0 0 0,0 0 0,-1 0 0,1 0 0,0 0 0,-1 0 0,1 0 0,-1 1 0,1-1 0,-1 0 0,0 0 0,1 0 0,-1 1 0,0-1 0,1 0 0,-1 1 0,0-1 0,0 1 0,0-1 0,1 1 0,-1-1 0,0 1 0,0-1 0,0 1 0,0 0 0,0 0 0,-1-1 0,1 2 0,0 0 0,0 0 0,0-1 0,0 1 0,0 0 0,0 0 0,1 0 0,-1 0 0,0 0 0,1 0 0,-1 1 0,0-1 0,1 0 0,0 0 0,-1 0 0,1 0 0,-1 3 0,-8 58 0,9-61 0,-3 51 0,5 65 0,-1-101 0,1-1 0,0 1 0,1-1 0,1 0 0,1 0 0,0 0 0,1-1 0,14 26 0,-19-37 0,1-1 0,-1 1 0,1-1 0,0 0 0,0 1 0,0-1 0,0 0 0,0 0 0,0 0 0,1 0 0,-1 0 0,1-1 0,-1 1 0,1-1 0,0 0 0,-1 0 0,1 0 0,0 0 0,3 1 0,-3-2 0,0 0 0,-1-1 0,1 1 0,-1-1 0,1 1 0,-1-1 0,0 0 0,1 0 0,-1 0 0,0 0 0,1 0 0,-1 0 0,0-1 0,0 1 0,0-1 0,0 0 0,0 1 0,-1-1 0,1 0 0,0 0 0,-1 0 0,2-3 0,31-58 0,-29 53 0,-1 0 0,1 0 0,1 0 0,0 1 0,0 0 0,1 0 0,0 0 0,14-12 0,-20 20 0,1-1 0,-1 1 0,1 0 0,-1 0 0,1 0 0,0 0 0,0 0 0,0 0 0,-1 0 0,1 1 0,0-1 0,0 1 0,0-1 0,0 1 0,0 0 0,0 0 0,0 0 0,0 0 0,0 0 0,0 0 0,0 0 0,0 1 0,0-1 0,0 1 0,0-1 0,0 1 0,0 0 0,-1 0 0,1 0 0,0 0 0,0 0 0,-1 0 0,1 0 0,2 3 0,-1 0 0,-1-1 0,0 0 0,1 1 0,-1-1 0,0 1 0,-1 0 0,1 0 0,-1 0 0,0 0 0,0 0 0,0 0 0,0 0 0,-1 0 0,1 0 0,-1 0 0,-1 7 0,0-4 0,0 1 0,-1-1 0,0 1 0,0-1 0,-1 0 0,0 0 0,0 0 0,0 0 0,-1 0 0,0-1 0,-1 1 0,0-1 0,1-1 0,-2 1 0,1 0 0,-1-1 0,0 0 0,0-1 0,0 1 0,-9 4 0,-4-5 0,19-4 0,-1 0 0,1 0 0,0 0 0,0 0 0,0-1 0,-1 1 0,1 0 0,0 0 0,0 0 0,0-1 0,0 1 0,0 0 0,0 0 0,-1-1 0,1 1 0,0 0 0,0 0 0,0-1 0,0 1 0,0 0 0,0-1 0,0 1 0,0 0 0,0 0 0,0-1 0,0 1 0,0 0 0,0 0 0,0-1 0,1 1 0,-1 0 0,0 0 0,0-1 0,0 1 0,0 0 0,1-1 0,1-3 0,0 1 0,1-1 0,-1 0 0,1 0 0,0 1 0,5-5 0,70-55 0,18-17 0,-86 71 0,-1-1 0,0 0 0,-1-1 0,0 1 0,-1-2 0,0 1 0,6-15 0,-3 8 0,-10 18 0,0 0 0,0 0 0,0 0 0,1 0 0,-1 0 0,0 0 0,0 0 0,0 0 0,0 0 0,0 0 0,1 0 0,-1 0 0,0 0 0,0 0 0,0 0 0,0 0 0,0 0 0,0 0 0,1 0 0,-1 1 0,0-1 0,0 0 0,0 0 0,0 0 0,0 0 0,0 0 0,0 0 0,0 0 0,1 0 0,-1 1 0,0-1 0,0 0 0,0 0 0,0 0 0,0 0 0,0 0 0,0 1 0,0-1 0,0 0 0,0 0 0,0 0 0,0 0 0,0 0 0,0 0 0,0 1 0,0-1 0,0 0 0,0 0 0,0 0 0,0 0 0,0 0 0,0 1 0,0-1 0,0 0 0,-1 0 0,-1 40 0,0-23 0,2-8 0,1 0 0,-1 0 0,1 0 0,1 0 0,0 0 0,0 0 0,7 17 0,3-1 0,18 30 0,-18-36 0,-12-18 0,1 1 0,0-1 0,-1 0 0,1 1 0,0-1 0,-1 0 0,0 1 0,1-1 0,-1 1 0,0-1 0,0 0 0,0 1 0,0-1 0,0 1 0,0-1 0,0 1 0,0-1 0,-1 1 0,1-1 0,0 0 0,-1 1 0,1-1 0,-1 0 0,0 1 0,1-1 0,-1 0 0,0 0 0,0 1 0,0-1 0,0 0 0,0 0 0,0 0 0,0 0 0,0 0 0,0 0 0,-1-1 0,1 1 0,0 0 0,0-1 0,-1 1 0,1-1 0,-1 1 0,1-1 0,0 1 0,-1-1 0,1 0 0,-1 0 0,1 0 0,-1 0 0,1 0 0,0 0 0,-1 0 0,1 0 0,-1-1 0,1 1 0,-1 0 0,1-1 0,0 1 0,-1-1 0,1 0 0,0 1 0,0-1 0,-1 0 0,-1-2 0,3 3 0,-1-1 0,1 0 0,-1 0 0,1 0 0,-1 0 0,1 0 0,0 1 0,-1-1 0,1 0 0,0 0 0,0 0 0,0 0 0,-1 0 0,1 0 0,0 0 0,0 0 0,1 0 0,-1 0 0,0 0 0,0 0 0,0 0 0,1 0 0,-1 0 0,0 0 0,1 0 0,-1 1 0,1-1 0,-1 0 0,1 0 0,-1 0 0,1 1 0,0-1 0,-1 0 0,1 0 0,0 1 0,0-1 0,1 0 0,34-29 0,-32 27 0,181-127 0,-180 127 0,0-1 0,1-1 0,1 1 0,-1 0 0,1 1 0,7-4 0,-13 7 0,0 0 0,0-1 0,0 1 0,0 0 0,0 0 0,0-1 0,0 1 0,0 0 0,0 0 0,0 0 0,0 0 0,0 0 0,0 1 0,0-1 0,0 0 0,0 0 0,0 1 0,0-1 0,0 1 0,0-1 0,0 0 0,0 1 0,0 0 0,0-1 0,-1 1 0,1 0 0,0-1 0,0 1 0,-1 0 0,1 0 0,0 0 0,-1-1 0,1 1 0,-1 0 0,1 0 0,-1 0 0,1 0 0,-1 0 0,0 0 0,0 0 0,1 0 0,-1 0 0,0 0 0,0 2 0,2 14 0,-1 0 0,-1 1 0,-1-1 0,0 0 0,-6 27 0,0 11 0,1 0 0,3 1 0,2-1 0,10 82 0,-9-131 0,1-1 0,0 1 0,0-1 0,0 0 0,1 0 0,0 1 0,0-1 0,0 0 0,1-1 0,-1 1 0,5 5 0,-7-10 0,1 1 0,-1-1 0,0 1 0,1-1 0,-1 0 0,0 1 0,1-1 0,-1 0 0,1 0 0,-1 1 0,1-1 0,-1 0 0,1 0 0,-1 1 0,1-1 0,-1 0 0,1 0 0,-1 0 0,1 0 0,-1 0 0,1 0 0,-1 0 0,1 0 0,-1 0 0,1 0 0,-1 0 0,1 0 0,-1-1 0,1 1 0,0 0 0,10-15 0,-1-24 0,-4-21 0,-2-112 0,-6 123 0,2 0 0,3 1 0,16-94 0,-15 131 0,-1-1 0,1 1 0,1 0 0,0 0 0,8-13 0,-12 22 0,0 0 0,1 0 0,-1 1 0,1-1 0,-1 0 0,1 1 0,-1-1 0,1 1 0,0 0 0,0-1 0,0 1 0,0 0 0,0 0 0,0 0 0,2 0 0,-2 1 0,-1-1 0,1 2 0,0-1 0,-1 0 0,1 0 0,-1 0 0,1 1 0,0-1 0,-1 1 0,1-1 0,-1 1 0,1 0 0,-1-1 0,1 1 0,-1 0 0,0 0 0,1 0 0,-1 0 0,0 0 0,0 1 0,0-1 0,0 0 0,2 3 0,1 2 0,0 0 0,0 0 0,-1 0 0,0 1 0,0-1 0,0 1 0,-1 0 0,0 0 0,0 0 0,-1 0 0,1 0 0,-2 0 0,1 0 0,-1 0 0,-1 13 0,0-10 0,-1 0 0,0 0 0,0-1 0,-1 1 0,0-1 0,0 1 0,-1-1 0,-1 0 0,1 0 0,-10 13 0,2-5-1365,7-6-5461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69 24575,'-5'-2'0,"0"0"0,0 1 0,-1 0 0,1-1 0,-1 2 0,1-1 0,-1 1 0,1 0 0,-1 0 0,1 0 0,-1 1 0,1 0 0,0 0 0,-1 0 0,1 0 0,0 1 0,0 0 0,-7 4 0,8-5 0,1 1 0,0 0 0,0-1 0,0 1 0,1 0 0,-1 0 0,0 1 0,1-1 0,-1 1 0,1-1 0,0 1 0,0 0 0,0-1 0,0 1 0,0 0 0,1 0 0,-1 1 0,1-1 0,0 0 0,0 0 0,0 1 0,1-1 0,-1 0 0,1 1 0,-1-1 0,1 1 0,0-1 0,1 1 0,-1-1 0,1 4 0,0-5 0,0 1 0,1-1 0,-1 0 0,1 1 0,-1-1 0,1 0 0,0 0 0,0 0 0,0-1 0,0 1 0,0 0 0,0-1 0,0 1 0,1-1 0,-1 0 0,1 1 0,-1-1 0,1 0 0,-1-1 0,1 1 0,-1 0 0,1-1 0,0 0 0,3 1 0,9 1 0,0-1 0,27-2 0,-35 1 0,-1-1 0,0 0 0,1 0 0,-1-1 0,0 0 0,0 0 0,0 0 0,10-6 0,-13 6 0,-1 1 0,1-1 0,-1 0 0,1 1 0,-1-1 0,0-1 0,0 1 0,0 0 0,0 0 0,0-1 0,-1 1 0,1-1 0,-1 1 0,0-1 0,1 0 0,-1 0 0,0 1 0,-1-1 0,1 0 0,0-4 0,-2-3 0,-4 12 0,-3 19 0,8-17 0,0-1 0,0 1 0,0-1 0,0 0 0,1 1 0,-1-1 0,1 0 0,0 1 0,0-1 0,0 0 0,1 0 0,-1 0 0,1 0 0,-1 0 0,1 0 0,0 0 0,0-1 0,3 4 0,-1-2 0,1 0 0,0 0 0,0-1 0,0 1 0,0-1 0,1 0 0,0 0 0,-1-1 0,10 3 0,-6-2 0,0-1 0,0 0 0,1 0 0,-1-1 0,0 0 0,1-1 0,-1 0 0,1-1 0,-1 1 0,1-2 0,-1 1 0,0-2 0,10-2 0,-15 3 0,0 0 0,-1 0 0,1 0 0,-1 0 0,0-1 0,0 1 0,0-1 0,0 0 0,0 0 0,0 0 0,-1 0 0,1 0 0,-1-1 0,0 1 0,0-1 0,3-6 0,-2-1 0,-1-1 0,1 1 0,-2 0 0,2-17 0,-3 18 0,0 1 0,1 0 0,1 0 0,-1 0 0,2-1 0,-1 2 0,8-17 0,-10 24 0,0 0 0,1 0 0,-1 0 0,0 0 0,1 1 0,-1-1 0,1 0 0,-1 0 0,1 1 0,0-1 0,-1 0 0,1 1 0,0-1 0,-1 1 0,1-1 0,0 1 0,0-1 0,0 1 0,-1-1 0,1 1 0,0 0 0,0-1 0,0 1 0,0 0 0,0 0 0,0 0 0,0 0 0,-1 0 0,1 0 0,2 0 0,20 15 0,-23-15 0,0 0 0,0 0 0,0-1 0,0 1 0,0 0 0,0 0 0,0 0 0,0 0 0,0 0 0,0-1 0,0 1 0,0 0 0,0 0 0,0 0 0,0 0 0,0 0 0,0 0 0,1-1 0,-1 1 0,0 0 0,0 0 0,0 0 0,0 0 0,0 0 0,0 0 0,0 0 0,1 0 0,-1 0 0,0 0 0,0 0 0,0-1 0,0 1 0,0 0 0,1 0 0,-1 0 0,0 0 0,0 0 0,0 0 0,0 0 0,0 0 0,1 0 0,-1 0 0,0 0 0,0 0 0,0 0 0,0 1 0,0-1 0,0 0 0,1 0 0,-1 0 0,0 0 0,0 0 0,-11-15 0,10 14 0,-1 0 0,0 0 0,0 0 0,0 1 0,0-1 0,0 0 0,0 1 0,0-1 0,0 1 0,0 0 0,0 0 0,0 0 0,0 0 0,0 0 0,0 0 0,0 0 0,0 1 0,0-1 0,0 1 0,0-1 0,0 1 0,0 0 0,0 0 0,0 0 0,0 0 0,1 0 0,-1 0 0,0 0 0,1 1 0,-1-1 0,1 1 0,-1-1 0,1 1 0,-2 1 0,1 1 0,-1 0 0,1 0 0,0 0 0,0 1 0,0-1 0,0 0 0,1 1 0,-1-1 0,1 1 0,1-1 0,-1 1 0,0 0 0,1-1 0,1 9 0,-1-8 0,2 1 0,-1 0 0,1 0 0,-1-1 0,2 1 0,-1-1 0,0 1 0,1-1 0,0 0 0,1 0 0,-1 0 0,1-1 0,4 5 0,-1-2 0,0-1 0,1 1 0,0-2 0,0 1 0,0-1 0,0-1 0,16 7 0,-12-6 0,1-1 0,-1 0 0,1-1 0,0-1 0,0 0 0,1 0 0,-1-2 0,0 1 0,0-2 0,1 0 0,25-5 0,-26 2 0,1-2 0,-2 1 0,1-2 0,-1 0 0,0 0 0,0-1 0,0-1 0,-2 0 0,1 0 0,-1-1 0,0 0 0,-1-1 0,0 0 0,-1-1 0,0 0 0,-1 0 0,0 0 0,7-19 0,-13 27 0,-1 1 0,1 0 0,0-1 0,-1 1 0,0 0 0,1-1 0,-1 1 0,-1-7 0,1 9 0,0 1 0,0-1 0,-1 1 0,1-1 0,0 1 0,0-1 0,0 1 0,0-1 0,-1 1 0,1-1 0,0 1 0,-1-1 0,1 1 0,0-1 0,-1 1 0,1 0 0,0-1 0,-1 1 0,1-1 0,-1 1 0,1 0 0,-1-1 0,0 1 0,0 0 0,1 0 0,-1 0 0,0 1 0,0-1 0,1 0 0,-1 0 0,0 0 0,0 1 0,1-1 0,-1 0 0,0 1 0,1-1 0,-1 1 0,0-1 0,1 0 0,-1 1 0,1 0 0,-1-1 0,1 1 0,-1 0 0,-5 7 0,2 0 0,-1 0 0,1 0 0,0 0 0,1 1 0,0-1 0,0 1 0,1 0 0,0 0 0,0 0 0,1 0 0,0 0 0,1 1 0,0-1 0,2 15 0,-1-21-68,-1-1 0,1 1-1,0 0 1,0-1 0,0 1 0,0 0-1,0-1 1,0 1 0,1-1 0,0 0-1,-1 1 1,1-1 0,0 0 0,0 0-1,0 0 1,0 0 0,0 0-1,1-1 1,2 3 0,23 10-6758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8.27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26 24575,'1'-2'0,"1"0"0,-1 0 0,0 0 0,1 0 0,-1 0 0,1 0 0,0 0 0,-1 0 0,1 1 0,0-1 0,3-1 0,-5 3 0,1-1 0,0 1 0,-1 0 0,1 0 0,-1 0 0,1 0 0,0-1 0,-1 1 0,1 0 0,0 0 0,-1 0 0,1 0 0,0 0 0,-1 1 0,1-1 0,0 0 0,-1 0 0,1 0 0,0 0 0,-1 1 0,1-1 0,-1 0 0,1 1 0,-1-1 0,1 0 0,0 1 0,-1-1 0,0 1 0,1-1 0,-1 1 0,1-1 0,-1 1 0,1-1 0,-1 1 0,0-1 0,1 1 0,-1 0 0,0-1 0,0 1 0,0-1 0,1 1 0,-1 0 0,0-1 0,0 1 0,0 1 0,4 18 0,0 1 0,-1-1 0,-2 1 0,0 0 0,-2 25 0,0 17 0,39 509 0,27-1 0,18 225 0,-30 34-381,21 267-197,-65-996 1057,34 154 1,-41-245-480,1 0 0,0 0 0,0-1 0,1 0 0,7 12 0,-9-18 0,0 0 0,1 0 0,-1 0 0,1 0 0,0 0 0,0 0 0,0-1 0,0 1 0,0-1 0,0 0 0,1 0 0,-1 0 0,1 0 0,0-1 0,-1 1 0,6 0 0,208 43 0,-172-36 0,45 3 0,1-4 0,141-5 0,-142-4 0,248 1 115,759 2-540,0 25-988,-276 12 1413,1328 45 0,-2084-82 0,1668 29 0,-2-55 0,-1433 13-46,535-25-366,-6-31 123,151 15 2079,-797 56-1098,239-5-704,-386-3-1353,-9-2-5461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40.83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53 24575,'373'-29'0,"3"30"0,-163 1 0,4700-2 0,-4254-14 0,-55 1 0,881 39 0,-15 29 0,-593-41 0,356-1 0,-798-15 0,-360-1 0,116-21 0,28-2 0,-199 25 0,-5-1 0,0 2 0,0 0 0,0 0 0,19 4 0,-30-3 0,0 0 0,0 0 0,0 0 0,-1 1 0,1 0 0,0-1 0,-1 1 0,1 0 0,-1 1 0,0-1 0,1 1 0,-1-1 0,0 1 0,-1 0 0,1 0 0,0 0 0,-1 1 0,0-1 0,0 0 0,3 7 0,18 50 0,24 93 0,-10-25 0,4-4 0,96 324 0,-45-61 0,48 462 0,-82-116 0,-54-632 0,17 663 0,-37-457 0,-12-161 0,24-124 0,1 0 0,1 0 0,1 43 0,2-46 0,0 0 0,-2 0 0,-1 0 0,0 0 0,-10 35 0,6-35 24,-1-2 0,0 1 0,-2-1 0,-17 28 0,21-39-138,-1 1 0,1 0-1,-1-1 1,0 0 0,0-1 0,0 1-1,-1-1 1,0-1 0,0 1 0,-1-1-1,1 0 1,-16 5 0,-18 2-6712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39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24575,'1'13'0,"0"0"0,0-1 0,2 1 0,0 0 0,4 12 0,-5-18 0,1 0 0,0 0 0,0 0 0,0 0 0,1-1 0,0 1 0,0-1 0,1 0 0,10 10 0,-12-14 0,0 0 0,0 0 0,1 0 0,-1 0 0,1-1 0,-1 0 0,1 0 0,0 0 0,-1 0 0,1 0 0,0-1 0,-1 1 0,1-1 0,6-1 0,59-9 0,-29 3 0,-26 5 0,-1 0 0,0 2 0,1 0 0,-1 0 0,0 1 0,25 6 0,-33-6 0,0 1 0,0 0 0,0 0 0,0 0 0,0 1 0,0 0 0,-1 0 0,1 0 0,-1 0 0,0 1 0,0 0 0,0 0 0,0 0 0,-1 0 0,1 0 0,-1 1 0,0-1 0,-1 1 0,4 7 0,-4-8 0,0 1 0,0-1 0,-1 1 0,1 0 0,-1 0 0,0 0 0,-1 0 0,1 0 0,-1 0 0,0 0 0,0 0 0,0 0 0,-1 0 0,-1 8 0,0-9 0,0 0 0,0 0 0,0 0 0,0 0 0,-1 0 0,0 0 0,0-1 0,0 1 0,0-1 0,0 0 0,-1 0 0,1 0 0,-1 0 0,0-1 0,-7 5 0,0-1-114,0-1 1,0 0-1,-1-1 0,1 0 0,-1-1 1,0 0-1,0-1 0,0 0 0,-1-1 1,1-1-1,-16 0 0,1-4-6712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22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24575,'9'5'0,"0"0"0,1-1 0,18 7 0,109 22 0,155 18 0,146-11 0,-20-26 0,72 6 0,60 41 0,114 9 0,338-43 0,-516-29 0,624 4 0,-685 10 0,113 2 0,886-15 0,-1113-8 0,385-59 0,-539 40 0,-137 24 0,-16 3 0,-1 0 0,0 0 0,0 1 0,1-1 0,-1 1 0,1 0 0,-1 0 0,0 0 0,5 1 0,-7 0 0,0-1 0,1 1 0,-1 0 0,0 0 0,0 0 0,0 0 0,1 0 0,-1 0 0,0 0 0,-1 0 0,1 0 0,0 1 0,0-1 0,0 0 0,-1 0 0,1 1 0,0-1 0,-1 1 0,0-1 0,1 1 0,-1-1 0,0 1 0,0-1 0,1 1 0,-2 2 0,5 43 0,-6 82 0,-1-43 0,5 451 0,39-2 0,-30-455 0,39 403 0,-47 348 0,-6-419 0,7-152 0,42 290 0,37 136 0,-31-346 0,-28-200 0,4 182 0,-27 1 0,7 128 0,27-96 0,-11-140 0,12 432 0,-34-600 0,9 54 0,2 32 0,-13 277 0,1-390 0,1-1 0,8 35 0,-6-33 0,0 1 0,1 24 0,-4-18 0,-3 232 0,0-252 0,1 1 0,-1 0 0,-1-1 0,0 0 0,-6 14 0,6-16 0,0 0 0,0 0 0,1 0 0,0 0 0,0 1 0,1-1 0,-1 0 0,2 1 0,-1-1 0,1 1 0,0 7 0,1 1 0,5 30 0,-6-43 0,1 0 0,-1 1 0,1-1 0,0 1 0,0-1 0,0 0 0,0 0 0,0 0 0,0 1 0,0-1 0,1 0 0,-1 0 0,3 2 0,2-4-1365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2.5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186 2 24575,'-27'0'0,"14"-1"0,1 1 0,-1 0 0,1 1 0,0 0 0,-1 1 0,-12 4 0,22-5 0,0 0 0,-1 1 0,1 0 0,0 0 0,0 0 0,0 0 0,0 0 0,0 0 0,1 1 0,-1 0 0,1-1 0,-1 1 0,1 0 0,0 0 0,0 0 0,0 0 0,1 1 0,-1-1 0,1 0 0,0 1 0,0-1 0,0 1 0,0 0 0,0-1 0,0 6 0,-1 14 0,1 0 0,1 1 0,1-1 0,6 30 0,22 95 0,-16-93 0,-4-12 0,12 51 0,9 113 0,-33-257 0,-65-575 0,66 614 0,0 4 0,0-1 0,1 1 0,1-1 0,-1 1 0,2-14 0,-1 20 0,0-1 0,0 0 0,1 1 0,-1-1 0,1 0 0,0 1 0,0-1 0,-1 1 0,1-1 0,0 1 0,0-1 0,0 1 0,0 0 0,1-1 0,-1 1 0,0 0 0,0 0 0,1 0 0,-1 0 0,1 0 0,-1 0 0,1 0 0,-1 1 0,1-1 0,-1 1 0,1-1 0,0 1 0,-1-1 0,1 1 0,3 0 0,3-1 0,0 2 0,0-1 0,0 1 0,0 0 0,0 1 0,0-1 0,0 2 0,-1-1 0,1 1 0,-1 0 0,1 1 0,-1 0 0,11 8 0,-8-6 0,-1 1 0,0 0 0,0 1 0,-1 0 0,1 0 0,-2 1 0,1 0 0,-2 1 0,7 10 0,-11-17 0,0 1 0,0 0 0,0 1 0,0-1 0,-1 0 0,0 0 0,0 1 0,0-1 0,-1 1 0,1-1 0,-1 0 0,0 1 0,0-1 0,-1 1 0,1-1 0,-1 1 0,0-1 0,0 0 0,-3 6 0,1-3 0,-2 1 0,1-1 0,-1-1 0,0 1 0,-1-1 0,1 0 0,-1 0 0,0 0 0,-11 6 0,-135 92-1365,121-81-5461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4.5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3 159 24575,'11'8'0,"0"0"0,0 1 0,-1 0 0,-1 1 0,1 0 0,-2 0 0,1 1 0,11 21 0,-15-24 0,-1 1 0,0 0 0,0 1 0,-1-1 0,0 1 0,-1-1 0,1 1 0,-2 0 0,0 0 0,0 0 0,-1 0 0,-1 16 0,0-23 0,0 1 0,0 0 0,0 0 0,-1 0 0,0-1 0,1 1 0,-1 0 0,-1-1 0,1 0 0,0 1 0,-1-1 0,1 0 0,-1 0 0,0-1 0,0 1 0,0-1 0,-1 1 0,1-1 0,-1 0 0,-3 2 0,5-3 0,0 0 0,0-1 0,0 1 0,0 0 0,0-1 0,0 1 0,0-1 0,0 0 0,0 1 0,0-1 0,0 0 0,0 0 0,0-1 0,0 1 0,0 0 0,0-1 0,0 1 0,0-1 0,0 0 0,0 1 0,0-1 0,1 0 0,-1 0 0,0 0 0,0 0 0,1-1 0,-1 1 0,1 0 0,-1-1 0,1 1 0,0-1 0,-1 0 0,1 1 0,0-1 0,0 0 0,0 0 0,0 1 0,0-1 0,0-4 0,-2 0 0,1 0 0,1 0 0,-1 0 0,1 0 0,0 0 0,1-1 0,-1 1 0,1 0 0,0 0 0,1-1 0,-1 1 0,1 0 0,1 0 0,-1 0 0,4-8 0,-1 5 0,0 0 0,1 1 0,0 0 0,1 0 0,-1 0 0,1 1 0,1 0 0,0 0 0,8-7 0,8-3 0,0 1 0,1 2 0,0 0 0,2 1 0,49-17 0,-55 22 0,-15 5 0,0 1 0,0 0 0,0 0 0,1 0 0,-1 1 0,9-1 0,-14 2 0,1 0 0,0 1 0,-1-1 0,1 0 0,-1 1 0,1-1 0,0 1 0,-1-1 0,1 1 0,-1-1 0,1 1 0,-1-1 0,0 1 0,1-1 0,-1 1 0,0 0 0,1-1 0,-1 1 0,0 0 0,1-1 0,-1 1 0,0 0 0,0-1 0,0 1 0,0 0 0,0-1 0,0 1 0,0 0 0,0 0 0,0-1 0,0 1 0,0 0 0,0-1 0,0 1 0,-1 0 0,1 0 0,-8 38 0,6-29 0,-1 6 0,-1-1 0,1 0 0,1 0 0,0 0 0,1 1 0,1-1 0,0 1 0,4 24 0,-3-37 0,0-1 0,0 1 0,0-1 0,0 0 0,0 0 0,1 0 0,-1 0 0,1 0 0,-1 0 0,1 0 0,0 0 0,0 0 0,0-1 0,0 1 0,0-1 0,0 1 0,0-1 0,0 0 0,1 0 0,-1 0 0,1 0 0,-1 0 0,0-1 0,1 1 0,-1-1 0,1 1 0,-1-1 0,1 0 0,0 0 0,-1 0 0,1 0 0,-1-1 0,1 1 0,3-2 0,-2 1 0,0 1 0,0-2 0,0 1 0,0 0 0,0-1 0,0 0 0,-1 0 0,1 0 0,0 0 0,-1-1 0,0 1 0,1-1 0,-1 0 0,0 0 0,0 0 0,-1-1 0,1 1 0,-1 0 0,1-1 0,1-5 0,-1 1 0,-1-1 0,-1 0 0,1 1 0,-1-1 0,-1 0 0,0 0 0,0 1 0,0-1 0,-1 0 0,-1 0 0,1 1 0,-2-1 0,1 1 0,-1-1 0,-4-7 0,5 10 0,-1 0 0,0 0 0,-1 0 0,1 1 0,-1 0 0,0 0 0,0 0 0,-1 0 0,1 0 0,-1 1 0,0 0 0,-1 0 0,1 0 0,0 1 0,-1 0 0,0 0 0,0 0 0,0 1 0,0 0 0,-13-3 0,16 5 0,0-1 0,1 1 0,-1 1 0,0-1 0,0 0 0,0 1 0,0 0 0,-3 0 0,1 5 0,18 0 0,1-2 0,0-2 0,0 0 0,0 0 0,1-1 0,-1-1 0,23-3 0,84-19 0,-60 8 0,-59 14 0,-1-1 0,1 1 0,-1 0 0,1 0 0,0-1 0,0 1 0,-1 0 0,1 1 0,0-1 0,-1 0 0,1 0 0,0 1 0,-1-1 0,1 1 0,-1-1 0,1 1 0,-1 0 0,2 0 0,-2 0 0,0 0 0,0 0 0,0 0 0,0 1 0,-1-1 0,1 0 0,0 0 0,-1 0 0,1 0 0,-1 1 0,1-1 0,-1 0 0,0 1 0,1-1 0,-1 0 0,0 1 0,0 2 0,-1 6 0,0 0 0,-1 0 0,0 0 0,-7 19 0,3-8 0,3-8 0,-2 4 0,1 0 0,-2 34 0,5-48 0,1 0 0,0 0 0,0 0 0,0 1 0,0-1 0,1 0 0,-1 0 0,1 0 0,0 0 0,0 0 0,0 0 0,0 0 0,0 0 0,1 0 0,-1 0 0,1-1 0,0 1 0,0 0 0,0-1 0,0 0 0,0 1 0,5 3 0,-6-6 0,1 1 0,-1 0 0,1 0 0,-1 0 0,1-1 0,-1 1 0,1-1 0,0 1 0,-1-1 0,1 0 0,-1 1 0,1-1 0,0 0 0,-1 0 0,1 0 0,0 0 0,-1-1 0,1 1 0,0 0 0,-1-1 0,1 1 0,-1-1 0,1 1 0,-1-1 0,1 0 0,-1 0 0,1 0 0,-1 0 0,0 0 0,1 0 0,-1 0 0,0 0 0,0 0 0,0 0 0,0-1 0,0 1 0,0 0 0,0-1 0,0 1 0,-1-1 0,1 1 0,0-3 0,3-5 0,-1 0 0,0 1 0,0-2 0,-1 1 0,-1 0 0,2-12 0,-3 7 0,-1 0 0,0 0 0,0 1 0,-2-1 0,0 0 0,-6-19 0,6 25 0,0-1 0,-1 1 0,0 0 0,-6-9 0,8 15 0,1 0 0,-1 0 0,1 0 0,-1 0 0,1 0 0,-1 1 0,0-1 0,0 1 0,0-1 0,0 1 0,0 0 0,0 0 0,0 0 0,0 0 0,-3-1 0,50 9 0,1-2 0,-1-3 0,1-1 0,70-8 0,-112 7 0,12-2 0,1 0 0,19-6 0,-33 7 0,0 0 0,1 0 0,-1 0 0,0 0 0,0-1 0,0 1 0,-1-1 0,1 1 0,0-1 0,-1 0 0,1 0 0,-1-1 0,1 1 0,-1 0 0,0-1 0,0 0 0,0 1 0,1-4 0,-2 5 0,-1 0 0,1 0 0,-1 0 0,0 0 0,1 0 0,-1-1 0,0 1 0,0 0 0,0 0 0,0 0 0,0 0 0,0 0 0,0 0 0,0 0 0,-1-1 0,1 1 0,0 0 0,-1 0 0,1 0 0,0 0 0,-1 0 0,1 0 0,-1 0 0,0 0 0,-1-1 0,0 0 0,0 0 0,0 0 0,-1 1 0,1-1 0,0 1 0,-1 0 0,0-1 0,1 1 0,-1 0 0,-3 0 0,0-1 0,0 1 0,-1-1 0,1 2 0,-1-1 0,1 1 0,0 0 0,-1 0 0,-11 2 0,16 0 0,-1-1 0,1 0 0,-1 1 0,1-1 0,-1 1 0,1-1 0,0 1 0,0 0 0,0 0 0,0 0 0,0 1 0,0-1 0,1 0 0,-1 1 0,1-1 0,-1 1 0,1-1 0,0 1 0,0 0 0,0-1 0,0 1 0,1 0 0,-1 5 0,-1 7 0,1 1 0,0-1 0,2 20 0,0-15 0,3 56 0,3 0 0,18 82 0,48 147 0,25 39 0,-67-237 0,-29-105 0,-1-6 0,0-16 0,0-28 0,-2 7 0,-1 0 0,-3 1 0,-1-1 0,-2 1 0,-22-64 0,22 82 0,-2-1 0,0 2 0,-1 0 0,-1 0 0,-1 1 0,-1 0 0,-1 1 0,-1 1 0,0 1 0,-1 0 0,-21-15 0,35 29 0,-1 0 0,0 0 0,1 1 0,-1-1 0,1-1 0,0 1 0,0 0 0,-3-5 0,6 8 0,-1-1 0,1 1 0,0-1 0,0 1 0,0 0 0,0-1 0,0 1 0,0-1 0,-1 1 0,1-1 0,0 1 0,0-1 0,0 1 0,1-1 0,-1 1 0,0-1 0,0 1 0,0 0 0,0-1 0,0 1 0,0-1 0,1 1 0,-1-1 0,0 1 0,0 0 0,1-1 0,-1 0 0,22-9 0,7 4-25,53-5 0,-37 6-1290,16-3-5511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6.3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196 26 24575,'1'-2'0,"-1"1"0,1 0 0,-1-1 0,1 1 0,-1 0 0,0-1 0,0 1 0,0 0 0,0-1 0,0 1 0,0-1 0,0 1 0,-1-3 0,1 4 0,0-1 0,0 1 0,0 0 0,-1 0 0,1-1 0,0 1 0,-1 0 0,1 0 0,0-1 0,0 1 0,-1 0 0,1 0 0,0 0 0,-1 0 0,1-1 0,-1 1 0,1 0 0,0 0 0,-1 0 0,1 0 0,0 0 0,-1 0 0,1 0 0,0 0 0,-1 0 0,1 0 0,-1 0 0,1 0 0,0 0 0,-1 1 0,1-1 0,-4 1 0,0 1 0,0 0 0,1 0 0,-1 0 0,1 1 0,-1-1 0,1 1 0,-3 2 0,0 1 0,1 0 0,-1 1 0,1-1 0,1 1 0,-1 0 0,1 0 0,0 0 0,1 1 0,0-1 0,0 1 0,0 0 0,-1 10 0,3-14 0,1 0 0,-1 1 0,1-1 0,0 0 0,0 0 0,1 1 0,-1-1 0,1 0 0,0 0 0,0 0 0,0 0 0,1 0 0,-1 0 0,1 0 0,0 0 0,0 0 0,0-1 0,1 1 0,-1-1 0,1 0 0,0 0 0,0 0 0,0 0 0,0 0 0,4 2 0,5 2 0,0 0 0,0-1 0,13 4 0,-14-5 0,0-1 0,0 1 0,18 13 0,-28-18 0,0 0 0,-1 1 0,1-1 0,-1 1 0,1-1 0,0 1 0,-1-1 0,1 1 0,-1-1 0,1 1 0,-1 0 0,1-1 0,-1 1 0,0 0 0,1-1 0,-1 1 0,0 0 0,1-1 0,-1 1 0,0 0 0,0 0 0,0 0 0,0-1 0,0 1 0,0 0 0,0 0 0,0-1 0,0 1 0,0 1 0,-1 0 0,0 0 0,0-1 0,0 0 0,0 1 0,0-1 0,-1 0 0,1 0 0,0 1 0,-1-1 0,1 0 0,-1 0 0,-2 1 0,-6 3 0,0-1 0,0 0 0,-15 3 0,-5 0 0,0-1 0,-1-2 0,0-1 0,-32-1 0,63-2 1,-1 1 0,1-1 0,0 0-1,-1 0 1,1 0 0,-1 0 0,1 0 0,0 0-1,-1 0 1,1 0 0,-1 0 0,1 0 0,-1 0-1,1-1 1,0 1 0,-1 0 0,1 0 0,-1 0-1,1 0 1,0-1 0,-1 1 0,1 0 0,0 0-1,-1-1 1,1 1 0,0 0 0,-1-1 0,1 1-1,0 0 1,0-1 0,0 1 0,-1 0 0,1-1-1,0 1 1,0-1 0,0 1 0,0 0 0,-1-1-1,1 1 1,0-1 0,0 1 0,0-1 0,0 1-1,0 0 1,0-1 0,0 1 0,0-1 0,1 1-1,-1-1 1,0 1 0,0 0 0,0-1-1,0 1 1,0-1 0,1 1 0,-1 0 0,0-1-1,0 1 1,1 0 0,-1-1 0,0 1 0,1 0-1,-1-1 1,21-21-1193,-20 21 968,25-21-6602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8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47 109 24575,'-9'60'0,"4"1"0,2 0 0,9 99 0,-3-137 0,2 28 0,-4-48 0,-1 0 0,0 0 0,0 0 0,-1-1 0,1 1 0,0 0 0,-1 0 0,0 0 0,0 0 0,0-1 0,0 1 0,-2 3 0,3-6 0,-1 0 0,1 0 0,-1 0 0,1 0 0,-1 0 0,1 0 0,-1 0 0,1 0 0,-1 0 0,1 0 0,-1 0 0,1-1 0,-1 1 0,1 0 0,-1 0 0,1-1 0,0 1 0,-1 0 0,1-1 0,-1 1 0,1 0 0,0-1 0,-1 1 0,1-1 0,0 1 0,0 0 0,-1-1 0,1 1 0,0-1 0,0 1 0,0-1 0,-1 1 0,1-1 0,0 0 0,-10-19 0,8 16 0,0 0 0,0 0 0,1-1 0,0 1 0,0 0 0,0-1 0,0 1 0,0-1 0,1 0 0,0 1 0,0-1 0,0 1 0,1-1 0,-1 0 0,1 1 0,0-1 0,0 1 0,1 0 0,-1-1 0,1 1 0,0 0 0,0 0 0,1 0 0,-1 0 0,1 0 0,0 1 0,0-1 0,0 1 0,0 0 0,1 0 0,-1 0 0,1 0 0,0 0 0,0 1 0,0 0 0,8-4 0,13-5 0,1 1 0,0 1 0,51-11 0,-44 13 0,57-21 0,-81 23 0,-10 2 0,-14 5 0,5 2 0,0 1 0,0 0 0,0 1 0,0 0 0,1 0 0,0 1 0,-13 13 0,18-16 0,1-1 0,-1 1 0,1-1 0,0 1 0,0 0 0,0 0 0,0 0 0,1 1 0,-1-1 0,1 1 0,0 0 0,1-1 0,-1 1 0,1 0 0,0 0 0,0 0 0,0 0 0,1 0 0,0 7 0,0-10 0,1 0 0,-1 0 0,1 1 0,0-1 0,0 0 0,0 0 0,0 0 0,0 0 0,0 0 0,0 0 0,1 0 0,-1-1 0,1 1 0,-1 0 0,1-1 0,0 1 0,0-1 0,-1 0 0,4 2 0,-1-1 0,0 0 0,1-1 0,-1 0 0,0 0 0,0 0 0,1 0 0,-1-1 0,1 1 0,6-1 0,-1-1 0,-1 0 0,0 0 0,0-1 0,0 0 0,0-1 0,0 0 0,0 0 0,-1-1 0,10-5 0,-12 5 0,-1-1 0,0 1 0,1-1 0,-2 0 0,1-1 0,7-10 0,-10 14 0,-1 0 0,0 0 0,1 0 0,-1 0 0,0 0 0,0 0 0,0 0 0,-1 0 0,1-1 0,-1 1 0,1 0 0,-1 0 0,1-1 0,-1 1 0,0 0 0,0-1 0,0 1 0,-1 0 0,1-1 0,0 1 0,-1 0 0,0 0 0,1-1 0,-2-1 0,-3 3 0,2 9 0,1 9 0,3-13 0,1-1 0,-1 0 0,1 0 0,-1 0 0,1 0 0,0 0 0,0 0 0,0-1 0,0 1 0,1 0 0,-1-1 0,1 0 0,-1 0 0,1 0 0,0 0 0,0 0 0,0 0 0,0-1 0,0 1 0,0-1 0,0 0 0,1 0 0,-1 0 0,0 0 0,6 0 0,2 1 0,1-1 0,-1 0 0,0 0 0,0-2 0,0 1 0,20-4 0,-26 3 0,0 0 0,0-1 0,0 0 0,0 0 0,0 0 0,-1 0 0,1-1 0,-1 0 0,1 1 0,-1-2 0,0 1 0,0 0 0,0-1 0,0 0 0,3-5 0,-3 3 0,0-1 0,0 1 0,-1-1 0,0 0 0,0 0 0,-1-1 0,0 1 0,0 0 0,1-13 0,-2 1 0,0 0 0,-2 0 0,0-1 0,-1 1 0,-1 0 0,-1 1 0,-8-28 0,8 30 0,-1 1 0,-1 0 0,0 0 0,-1 0 0,-1 1 0,-14-21 0,21 34 0,1 0 0,-1 0 0,0 0 0,0 0 0,0 0 0,0 0 0,0 0 0,0 1 0,0-1 0,0 0 0,0 1 0,0-1 0,0 1 0,-1-1 0,1 1 0,0-1 0,0 1 0,-1 0 0,-1-1 0,2 1 0,0 1 0,1-1 0,-1 0 0,0 1 0,0-1 0,0 1 0,1-1 0,-1 1 0,0-1 0,1 1 0,-1-1 0,0 1 0,1-1 0,-1 1 0,1 0 0,-1 0 0,1-1 0,-1 1 0,1 0 0,0 0 0,-1 1 0,-2 5 0,1 0 0,0 1 0,0-1 0,1 1 0,0 7 0,-2 9 0,2 0 0,1 0 0,2 1 0,0-1 0,1 0 0,1-1 0,1 1 0,1-1 0,12 28 0,-13-40 0,0 0 0,0 0 0,1-1 0,1 0 0,-1 0 0,2-1 0,-1 0 0,1 0 0,0-1 0,1 0 0,0 0 0,1-1 0,-1 0 0,1-1 0,1 0 0,-1 0 0,1-1 0,0-1 0,0 0 0,19 5 0,-19-7 0,0 0 0,-1 0 0,1-1 0,0-1 0,0 0 0,0 0 0,0-1 0,0-1 0,21-4 0,-27 4 0,0 0 0,0 0 0,-1 0 0,1-1 0,-1 0 0,1 0 0,-1 0 0,0 0 0,0-1 0,0 1 0,0-1 0,-1 0 0,0 0 0,0 0 0,0-1 0,0 1 0,-1-1 0,1 0 0,-1 1 0,0-1 0,-1 0 0,3-8 0,-1 0 0,-1-1 0,0-1 0,0 1 0,-2 0 0,-1-25 0,1 35 0,0 1 0,0-1 0,-1 0 0,0 0 0,0 1 0,0-1 0,0 1 0,0-1 0,-1 1 0,1-1 0,-1 1 0,0 0 0,0-1 0,0 1 0,-1 0 0,1 1 0,-1-1 0,1 0 0,-1 1 0,0-1 0,0 1 0,0 0 0,-1 0 0,1 0 0,0 0 0,-5-1 0,7 3 0,0 0 0,-1-1 0,1 1 0,0 0 0,-1 0 0,1 0 0,-1 0 0,1 0 0,0 0 0,-1 0 0,1 0 0,0 0 0,-1 1 0,1-1 0,0 1 0,-1-1 0,1 1 0,0-1 0,0 1 0,-1 0 0,1 0 0,0-1 0,-1 3 0,-1-1 0,1 1 0,0-1 0,1 1 0,-1 0 0,0 0 0,1 0 0,-1 0 0,1 0 0,-1 6 0,-1 2 0,1 0 0,0 1 0,1-1 0,1 22 0,0-26 0,1 0 0,1 0 0,-1-1 0,1 1 0,0-1 0,1 1 0,-1-1 0,1 0 0,1 0 0,-1 0 0,1 0 0,0-1 0,0 0 0,1 1 0,-1-1 0,1-1 0,0 1 0,1-1 0,-1 0 0,1 0 0,7 4 0,-8-5 0,0-1 0,0 0 0,0 0 0,1 0 0,-1 0 0,0-1 0,1 0 0,-1 0 0,1 0 0,-1-1 0,1 0 0,-1 0 0,1 0 0,-1-1 0,1 0 0,-1 0 0,1 0 0,-1-1 0,0 1 0,1-1 0,-1-1 0,0 1 0,-1-1 0,1 0 0,0 0 0,5-5 0,-6 5 0,-1 0 0,0 0 0,0-1 0,-1 1 0,1-1 0,-1 1 0,0-1 0,0 0 0,0 0 0,0 0 0,0 0 0,0-6 0,1-2 0,-1-1 0,0-23 0,-1 6 0,0 30 0,-1 0 0,1 0 0,-1 0 0,1 0 0,-1 1 0,1-1 0,-1 0 0,1 0 0,-1 0 0,1 1 0,-1-1 0,0 0 0,1 1 0,-1-1 0,0 0 0,1 1 0,-1-1 0,0 0 0,1 1 0,-1-1 0,0 1 0,1-1 0,-1 1 0,0-1 0,0 0 0,0 1 0,0-1 0,1 1 0,-1-1 0,0 2 0,11 19 0,-6-9 0,3 7 0,0 1 0,1-1 0,1 0 0,1-1 0,1 0 0,22 26 0,-34-43 0,1 0 0,-1 0 0,1-1 0,0 1 0,0-1 0,-1 1 0,1 0 0,0-1 0,0 1 0,0-1 0,-1 0 0,1 1 0,0-1 0,0 0 0,0 1 0,0-1 0,0 0 0,0 0 0,0 0 0,0 0 0,0 0 0,0 0 0,0 0 0,0 0 0,0 0 0,1-1 0,0 0 0,-1 0 0,0 0 0,1 0 0,-1 0 0,0 0 0,0-1 0,0 1 0,0 0 0,0-1 0,0 1 0,0-1 0,0 1 0,1-3 0,1-6 0,0 1 0,0 0 0,2-20 0,-1-13 0,-4 31 0,0 0 0,2 1 0,-1-1 0,1 0 0,1 1 0,6-18 0,-9 27 0,1-1 0,-1 1 0,0 0 0,1 1 0,0-1 0,-1 0 0,1 0 0,0 0 0,-1 0 0,1 0 0,0 1 0,0-1 0,0 0 0,-1 0 0,1 1 0,0-1 0,0 1 0,0-1 0,0 1 0,0-1 0,0 1 0,0 0 0,1 0 0,1-1 0,-1 1 0,-1 1 0,1-1 0,0 0 0,0 1 0,0 0 0,0-1 0,-1 1 0,1 0 0,0 0 0,-1 0 0,1 0 0,0 0 0,1 2 0,6 6 0,1 1 0,-2-1 0,12 17 0,-13-16 0,-4-5 0,1 0 0,0 0 0,1-1 0,-1 0 0,1 0 0,0 0 0,0 0 0,8 4 0,-11-7 0,-1 0 0,1-1 0,-1 1 0,1-1 0,0 0 0,0 1 0,-1-1 0,1 0 0,0 0 0,0 0 0,-1 0 0,1 0 0,0 0 0,0-1 0,-1 1 0,1-1 0,0 1 0,-1-1 0,1 1 0,0-1 0,-1 0 0,1 0 0,-1 0 0,1 0 0,-1 0 0,0 0 0,1 0 0,-1-1 0,0 1 0,0 0 0,0-1 0,0 1 0,2-4 0,2-4 0,1-1 0,-1 0 0,-1-1 0,5-15 0,6-14 0,-15 40 0,0-1 0,0 1 0,1-1 0,-1 1 0,0-1 0,0 1 0,0 0 0,1-1 0,-1 1 0,0 0 0,1-1 0,-1 1 0,0 0 0,1-1 0,-1 1 0,0 0 0,1 0 0,-1-1 0,1 1 0,-1 0 0,0 0 0,1 0 0,-1-1 0,1 1 0,-1 0 0,1 0 0,-1 0 0,0 0 0,1 0 0,-1 0 0,1 0 0,0 0 0,15 11 0,17 34 0,-23-29 0,-5-10 0,0-1 0,0 0 0,0 0 0,0 0 0,1-1 0,0 0 0,0 0 0,0 0 0,0-1 0,9 4 0,-10-5 0,-1-1 0,1 1 0,0-1 0,-1 0 0,1 0 0,0-1 0,0 1 0,0-1 0,0 0 0,0 0 0,0-1 0,-1 1 0,1-1 0,0 0 0,8-4 0,-10 4 0,0-1 0,-1 0 0,1-1 0,-1 1 0,1 0 0,-1-1 0,0 1 0,0-1 0,0 0 0,0 0 0,-1 0 0,1 0 0,-1 0 0,0 0 0,0 0 0,0 0 0,0 0 0,0-1 0,-1 1 0,1 0 0,-1-5 0,1 5 0,-1 0 0,0 0 0,0 0 0,0 0 0,0 0 0,0 0 0,-1 1 0,1-1 0,-1 0 0,0 0 0,1 0 0,-2 1 0,1-1 0,0 0 0,0 1 0,-1-1 0,1 1 0,-1-1 0,0 1 0,0 0 0,0 0 0,0 0 0,0 0 0,-4-3 0,5 5 0,0 0 0,0-1 0,0 1 0,-1 0 0,1 0 0,0-1 0,0 1 0,-1 0 0,1 0 0,0 0 0,0 1 0,-1-1 0,1 0 0,0 0 0,0 1 0,0-1 0,-1 1 0,1-1 0,0 1 0,0-1 0,0 1 0,0 0 0,0 0 0,0-1 0,0 1 0,0 0 0,0 0 0,0 0 0,1 0 0,-1 0 0,0 0 0,1 0 0,-1 0 0,1 0 0,-1 0 0,1 1 0,-1-1 0,0 2 0,0 1 0,-1 1 0,0 0 0,1-1 0,0 1 0,0 0 0,1 0 0,-1 0 0,1 9 0,1-10 0,0 0 0,0 0 0,0 1 0,0-1 0,1 0 0,0 0 0,0 0 0,0-1 0,0 1 0,0 0 0,1-1 0,0 0 0,0 1 0,0-1 0,0 0 0,0 0 0,0-1 0,1 1 0,-1-1 0,1 0 0,0 1 0,0-2 0,0 1 0,0 0 0,0-1 0,0 0 0,0 0 0,1 0 0,-1 0 0,0-1 0,0 0 0,1 0 0,-1 0 0,0 0 0,1 0 0,-1-1 0,0 0 0,0 0 0,1 0 0,-1-1 0,0 1 0,0-1 0,0 0 0,-1 0 0,1 0 0,0-1 0,5-4 0,-3 0 0,0 0 0,-1-1 0,0 0 0,0 0 0,0 0 0,-1 0 0,3-11 0,12-21 0,-17 42 0,-1 0 0,0 0 0,0 1 0,0-1 0,0 0 0,0 0 0,-1 0 0,1 1 0,-1-1 0,1 4 0,3 12 0,1 1 0,14 35 0,-18-50 0,1-1 0,-1 1 0,1 0 0,0-1 0,1 1 0,-1-1 0,1 1 0,-1-1 0,1 0 0,0 0 0,0 0 0,0-1 0,0 1 0,1-1 0,-1 0 0,1 0 0,0 0 0,-1 0 0,1 0 0,7 1 0,-8-3 0,-1 0 0,1 0 0,0 0 0,-1-1 0,1 1 0,0-1 0,-1 1 0,1-1 0,0 0 0,-1 0 0,1 0 0,-1-1 0,0 1 0,1 0 0,-1-1 0,0 0 0,0 1 0,0-1 0,0 0 0,0 0 0,0 0 0,-1 0 0,1-1 0,-1 1 0,1 0 0,-1-1 0,1-2 0,4-8 0,0 0 0,-1 0 0,6-24 0,-3-2 0,-2 0 0,-1-1 0,-2 1 0,-2-1 0,-4-42 0,12 241 0,19 7 0,-21-137 0,1-1 0,1 0 0,21 44 0,-14-47 0,-16-24 0,0-1 0,1 0 0,-1 1 0,0-1 0,0 0 0,0 1 0,1-1 0,-1 0 0,0 1 0,1-1 0,-1 0 0,0 0 0,1 1 0,-1-1 0,0 0 0,1 0 0,-1 0 0,0 1 0,1-1 0,-1 0 0,0 0 0,1 0 0,-1 0 0,1 0 0,-1 0 0,0 0 0,1 0 0,-1 0 0,1 0 0,-1 0 0,0 0 0,1 0 0,-1 0 0,1 0 0,-1 0 0,0 0 0,1 0 0,-1-1 0,0 1 0,1 0 0,-1 0 0,0 0 0,1-1 0,-1 1 0,0 0 0,1-1 0,-1 1 0,0 0 0,0-1 0,1 1 0,-1 0 0,0-1 0,0 1 0,0 0 0,0-1 0,1 1 0,-1 0 0,0-1 0,0 1 0,0-1 0,0 1 0,0-1 0,2-7 0,-1 0 0,0 0 0,0 0 0,-1 0 0,0 0 0,0 0 0,-1 0 0,0 0 0,0 0 0,-3-8 0,-28-82 0,25 79 0,-7-14 0,9 23 0,1 0 0,-1-1 0,2 0 0,0 0 0,-3-17 0,6 25 0,-1 1 0,1-1 0,1 0 0,-1 1 0,0-1 0,1 0 0,-1 1 0,1-1 0,0 1 0,0-1 0,0 1 0,0-1 0,0 1 0,0 0 0,1-1 0,-1 1 0,1 0 0,0 0 0,0 0 0,-1 0 0,1 0 0,0 1 0,1-1 0,-1 0 0,0 1 0,0 0 0,1-1 0,3 0 0,0-1-124,1 0 0,-1 1 0,1-1 0,0 2 0,0-1 0,0 1-1,0 0 1,0 0 0,0 1 0,9 0 0,4 4-6702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9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49 24575,'45'-9'0,"32"-3"0,21 0 0,11 3 0,-12 2-8191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0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0 144 24575,'3'5'0,"-1"0"0,1 0 0,0 0 0,0-1 0,0 1 0,1-1 0,-1 1 0,1-1 0,0 0 0,0-1 0,1 1 0,-1-1 0,1 0 0,0 0 0,0 0 0,0 0 0,0-1 0,0 0 0,0 0 0,1 0 0,-1-1 0,1 0 0,-1 0 0,1 0 0,-1-1 0,1 0 0,0 0 0,-1 0 0,1-1 0,8-1 0,-11 0 0,-1 1 0,1-1 0,-1 0 0,1 1 0,-1-1 0,0 0 0,0-1 0,0 1 0,0 0 0,0 0 0,-1-1 0,1 1 0,0-1 0,-1 0 0,0 1 0,0-1 0,0 0 0,0 0 0,0 0 0,-1 1 0,1-1 0,-1 0 0,1 0 0,-1-6 0,0 3 0,0 0 0,0-1 0,0 1 0,-1 0 0,0-1 0,0 1 0,-1 0 0,0 0 0,0 0 0,-4-10 0,5 14 0,0 1 0,0-1 0,0 0 0,0 1 0,0-1 0,0 1 0,0 0 0,0-1 0,0 1 0,-1 0 0,1 0 0,-1-1 0,1 1 0,-1 0 0,1 0 0,-1 1 0,1-1 0,-1 0 0,0 1 0,0-1 0,1 1 0,-1-1 0,0 1 0,0 0 0,0-1 0,1 1 0,-1 0 0,0 0 0,0 1 0,0-1 0,1 0 0,-1 0 0,0 1 0,0-1 0,1 1 0,-1 0 0,0 0 0,1-1 0,-4 3 0,1 0 0,0 1 0,0-1 0,0 1 0,1 0 0,-1 0 0,1 0 0,0 0 0,0 0 0,0 1 0,1 0 0,0-1 0,-4 11 0,3-4 0,0 0 0,1 1 0,0-1 0,1 1 0,0-1 0,1 1 0,0-1 0,1 1 0,3 16 0,-3-22 0,0-1 0,0 0 0,1 0 0,0 1 0,0-1 0,1-1 0,-1 1 0,1 0 0,0-1 0,0 1 0,0-1 0,1 0 0,0 0 0,0 0 0,0 0 0,0-1 0,0 0 0,1 0 0,-1 0 0,1 0 0,0-1 0,6 3 0,2-1 0,0-1 0,1-1 0,-1 0 0,0-1 0,0-1 0,1 0 0,-1 0 0,1-1 0,-1-1 0,0 0 0,0-1 0,0-1 0,0 0 0,-1 0 0,1-1 0,-1-1 0,14-8 0,-1-1 0,0-2 0,0 0 0,-2-2 0,0 0 0,-2-2 0,32-36 0,-41 42 0,-1-1 0,0 0 0,-1-1 0,-1 0 0,13-31 0,-22 47 0,1 0 0,-1 0 0,1 0 0,-1 0 0,1-1 0,-1 1 0,0 0 0,1 0 0,-1 0 0,0-1 0,0 1 0,0 0 0,0 0 0,0-1 0,0 1 0,-1-1 0,1 2 0,-1 0 0,1 0 0,-1 0 0,1 0 0,-1 0 0,0 0 0,1 0 0,-1 0 0,1 0 0,-1 0 0,1 1 0,-1-1 0,1 0 0,-1 0 0,1 1 0,0-1 0,-1 0 0,1 1 0,-1-1 0,1 0 0,0 1 0,-1-1 0,0 1 0,-30 35 0,-44 83 0,18-25 0,53-88 0,-1 0 0,1 0 0,-1 0 0,0-1 0,0 1 0,-1-1 0,0-1 0,-9 7 0,14-10 0,0-1 0,0 1 0,-1 0 0,1-1 0,0 1 0,-1-1 0,1 0 0,0 0 0,-1 1 0,1-1 0,-1 0 0,1 0 0,0 0 0,-1 0 0,1 0 0,-1-1 0,1 1 0,0 0 0,-1-1 0,0 0 0,0 0 0,0-1 0,0 1 0,0-1 0,1 1 0,-1-1 0,1 0 0,-1 0 0,1 0 0,0 0 0,-1 0 0,1 0 0,0 0 0,0 0 0,1 0 0,-1-1 0,0-2 0,-4-12 0,2 0 0,0-1 0,1 1 0,0-1 0,2 1 0,0-1 0,1 1 0,6-35 0,-6 49 0,-1 1 0,1-1 0,0 1 0,0-1 0,0 0 0,1 1 0,-1 0 0,0-1 0,1 1 0,0 0 0,0 0 0,-1 0 0,1 0 0,0 0 0,1 0 0,-1 0 0,0 1 0,0-1 0,1 1 0,-1 0 0,1-1 0,-1 1 0,1 0 0,0 1 0,-1-1 0,1 0 0,0 1 0,-1-1 0,1 1 0,0 0 0,0 0 0,0 0 0,-1 0 0,1 1 0,4 0 0,7 2 0,0 1 0,0 0 0,-1 1 0,1 1 0,16 9 0,14 11 0,77 59 0,-52-34 0,-63-46 0,1-1 0,0 0 0,0 0 0,0 0 0,0-1 0,0 0 0,1-1 0,14 4 0,-20-6 0,0 0 0,0 0 0,1 0 0,-1 0 0,0 0 0,0 0 0,0-1 0,0 1 0,0-1 0,1 0 0,-1 1 0,0-1 0,0 0 0,-1 0 0,1 0 0,0 0 0,0-1 0,0 1 0,-1 0 0,1-1 0,-1 0 0,1 1 0,-1-1 0,1 0 0,-1 1 0,0-1 0,0 0 0,0 0 0,0 0 0,0 0 0,-1 0 0,1 0 0,0 0 0,-1-1 0,0 1 0,1-2 0,2-17 0,0 1 0,-1-1 0,-1 1 0,-1-1 0,-1 1 0,0-1 0,-6-25 0,1 33 0,0 16 0,-1 25 0,2 35 0,3 1 0,7 80 0,26 131 0,-23-217 0,26 265-1365,-31-276-5461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0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0 404 24575,'3'-6'0,"-1"0"0,1 0 0,0 0 0,1 1 0,-1-1 0,1 1 0,0 0 0,1 0 0,-1 0 0,1 1 0,0 0 0,10-7 0,-12 9 0,0 0 0,0 1 0,0 0 0,0 0 0,0 0 0,1 0 0,-1 0 0,0 1 0,0-1 0,0 1 0,1 0 0,-1 0 0,0 0 0,1 0 0,-1 1 0,0-1 0,0 1 0,0 0 0,1 0 0,-1 0 0,0 0 0,0 1 0,0-1 0,-1 1 0,1 0 0,0-1 0,2 4 0,0-2 0,-1 1 0,0 0 0,-1-1 0,1 2 0,-1-1 0,1 0 0,-1 0 0,0 1 0,-1 0 0,1 0 0,-1 0 0,0 0 0,0 0 0,-1 0 0,1 0 0,-1 0 0,-1 1 0,1-1 0,-1 0 0,1 1 0,-1-1 0,-1 1 0,1-1 0,-1 0 0,0 1 0,0-1 0,-1 0 0,1 0 0,-1 0 0,-1 0 0,1 0 0,0 0 0,-1-1 0,0 1 0,0-1 0,-1 1 0,1-1 0,-5 4 0,-19 13 0,-1 0 0,27-19 0,4-3 0,18-11 0,-5 3 0,34-21 0,-1-2 0,48-40 0,-85 62 0,0 0 0,-1-1 0,0-1 0,-1 1 0,0-2 0,-1 0 0,0 0 0,-1 0 0,-1-1 0,0 0 0,-1 0 0,9-31 0,-13 33 0,-1 0 0,0-1 0,0 1 0,-1 0 0,-1-1 0,-3-21 0,2 26 0,0 0 0,0 0 0,0 0 0,-1 0 0,0 1 0,-1-1 0,0 1 0,0 0 0,0 0 0,-11-12 0,13 17 0,1 0 0,0 1 0,-1-1 0,1 1 0,-1 0 0,1-1 0,-1 1 0,0 0 0,0 0 0,1 0 0,-1 0 0,0 1 0,0-1 0,0 0 0,0 1 0,0-1 0,0 1 0,-4-1 0,4 2 0,1-1 0,0 1 0,-1-1 0,1 1 0,0-1 0,-1 1 0,1 0 0,0 0 0,0 0 0,-1 0 0,1 0 0,0 0 0,0 0 0,0 0 0,0 0 0,0 0 0,1 0 0,-1 1 0,-1 1 0,-2 6 0,1 1 0,0-1 0,0 1 0,1-1 0,0 1 0,0 13 0,-1 16-105,3 1 0,1 0 0,2-1 0,2 1 0,1-1 0,2 0 0,2-1 0,1 0 0,3 0 0,0-1 0,3-1 0,23 39 0,-16-40-6721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1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24575,'0'8'0,"4"9"0,2 5 0,0-2-8191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1.6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24575,'4'4'0,"2"7"0,0 0-8191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0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24575,'4'2'0,"-2"0"0,1 0 0,0 1 0,0-1 0,-1 1 0,1 0 0,-1 0 0,0 0 0,0 0 0,0 0 0,0 1 0,-1-1 0,1 0 0,-1 1 0,0-1 0,1 6 0,2 6 0,-2 0 0,3 23 0,-5-24 0,-1-1 0,0 1 0,-5 26 0,1-8 0,4-31 0,1 0 0,0-1 0,0 1 0,0-1 0,0 1 0,0-1 0,0 1 0,0 0 0,0-1 0,0 1 0,0-1 0,0 1 0,0-1 0,0 1 0,0 0 0,0-1 0,1 1 0,-1-1 0,0 1 0,1-1 0,-1 1 0,1 0 0,8-4 0,13-20 0,-4-6 0,-1-1 0,21-48 0,-21 42 0,-3 11 0,-14 25 0,0 0 0,0-1 0,0 1 0,0 0 0,0 0 0,0 0 0,1 0 0,-1-1 0,0 1 0,0 0 0,0 0 0,0 0 0,0 0 0,1 0 0,-1-1 0,0 1 0,0 0 0,0 0 0,0 0 0,1 0 0,-1 0 0,0 0 0,0 0 0,0 0 0,0 0 0,1 0 0,-1 0 0,0 0 0,0 0 0,0 0 0,1 0 0,-1 0 0,0 0 0,0 0 0,0 0 0,1 0 0,-1 0 0,0 0 0,0 0 0,0 0 0,0 0 0,1 0 0,-1 1 0,0-1 0,0 0 0,0 0 0,0 0 0,0 0 0,1 0 0,-1 1 0,0-1 0,0 0 0,0 0 0,5 16 0,-2 20 0,-4 40-53,0-43-275,1 0 0,2 0 0,10 60 0,-1-55-6498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1.7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1210 27 24575,'-29'-10'0,"3"0"0,-1 7 0,1 0 0,-1 2 0,1 1 0,-1 2 0,1 0 0,0 1 0,-40 11 0,7 3 0,0 2 0,-61 30 0,98-40 0,1 2 0,0 0 0,1 1 0,0 2 0,-21 18 0,33-26 0,2 1 0,-1 0 0,1 0 0,0 1 0,0-1 0,1 1 0,0 1 0,1-1 0,-1 1 0,2-1 0,-1 1 0,1 1 0,1-1 0,-1 0 0,0 17 0,2 88 0,-1-1 0,1-98 0,-1 0 0,-1 0 0,-1 0 0,0 0 0,-10 23 0,-5 1 0,-2 0 0,-2-1 0,-2-1 0,-37 43 0,-127 124 0,182-198 0,1 1 0,0-1 0,-1 1 0,2 0 0,-1 1 0,1-1 0,0 1 0,1 0 0,0 0 0,0 1 0,1-1 0,0 1 0,0 0 0,1 0 0,1 0 0,-1 0 0,1 0 0,1 0 0,-1 0 0,2 0 0,-1 1 0,1-1 0,1 0 0,-1 0 0,2 0 0,-1-1 0,1 1 0,0 0 0,1-1 0,8 15 0,6 9 0,-3 2 0,0 0 0,-3 0 0,0 2 0,-3-1 0,0 1 0,-3 1 0,4 58 0,-11 187 0,1 9 0,1-284 0,0 1 0,1 0 0,-1-1 0,2 0 0,-1 0 0,1 1 0,0-1 0,0-1 0,1 1 0,0 0 0,0-1 0,1 0 0,0 0 0,0 0 0,0-1 0,1 1 0,0-1 0,0-1 0,13 9 0,6 2 0,2-1 0,0-1 0,50 16 0,142 31 0,-46-15 0,-112-26 0,136 44 0,-151-46 0,0 3 0,47 27 0,-80-40 0,0-1 0,1 0 0,0-1 0,0-1 0,0 0 0,0-1 0,26 3 0,104-4 0,-92-3 0,51 2 0,1-6 0,-1-4 0,102-22 0,-131 14 0,0-4 0,-1-2 0,-2-4 0,0-3 0,-2-3 0,99-65 0,-132 73 0,-1-2 0,-1-2 0,-2-1 0,-1-2 0,-2 0 0,-1-2 0,33-51 0,-43 55 0,-1-1 0,-1-1 0,-2 0 0,-1-1 0,-2 0 0,-1-1 0,-2 0 0,-1-1 0,4-57 0,-8 23 0,-2 0 0,-4 0 0,-19-114 0,13 144 0,-1-1 0,-1 1 0,-3 1 0,-1 0 0,-1 1 0,-3 1 0,-35-54 0,1 23 0,-2 3 0,-113-102 0,62 65 0,17 16 0,-4 5 0,-117-79 0,-75-64 0,196 149 0,75 63 0,0 0 0,-1 1 0,0 0 0,-1 1 0,0 1 0,0 1 0,-23-7 0,26 10 0,-1 1 0,1 1 0,-1 0 0,1 1 0,-1 0 0,0 1 0,0 1 0,1 0 0,-1 1 0,-14 4 0,-16 7-455,1 2 0,-81 40 0,58-21-6371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2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 24575,'10'21'0,"2"0"0,0-1 0,1 0 0,1-1 0,1-1 0,1 0 0,0-1 0,20 16 0,-34-31 0,-1-1 0,1 0 0,0 1 0,0-1 0,0 0 0,-1 0 0,1 0 0,0 0 0,0-1 0,0 1 0,0 0 0,1-1 0,-1 1 0,0-1 0,0 0 0,0 0 0,0 0 0,0 0 0,0 0 0,1 0 0,-1 0 0,3-2 0,-2 1 0,-1 0 0,0-1 0,1 0 0,-1 0 0,0 1 0,0-1 0,1 0 0,-2-1 0,1 1 0,0 0 0,0-1 0,-1 1 0,1-1 0,1-3 0,3-10 0,0 0 0,-1-1 0,-1 0 0,3-22 0,-1-6 26,-2 8-6,-3 30-463,0 15-525,-2 12-5858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2.6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24575,'0'18'0,"0"15"0,0 15 0,5 3 0,1 3 0,0 1 0,-2-5 0,0-6 0,-2-11-8191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2.9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0 215 24575,'86'-28'0,"-54"18"0,1-1 0,51-26 0,-82 36 0,1 0 0,-1 0 0,0 0 0,0-1 0,0 1 0,0-1 0,0 0 0,0 1 0,-1-1 0,1 0 0,0 0 0,-1 0 0,1 0 0,1-4 0,-3 4 0,0 1 0,0 0 0,0-1 0,0 1 0,0-1 0,0 1 0,-1 0 0,1-1 0,-1 1 0,1 0 0,-1 0 0,1-1 0,-1 1 0,0 0 0,1 0 0,-1 0 0,0 0 0,0 0 0,0 0 0,0 0 0,0 0 0,0 0 0,0 0 0,0 0 0,0 1 0,-3-2 0,-20-14 0,0 1 0,-36-16 0,59 30 0,0 0 0,0 0 0,-1 1 0,1-1 0,0 1 0,-1-1 0,1 1 0,0 0 0,-1-1 0,1 1 0,-1 0 0,1 0 0,0 0 0,-1 0 0,1 0 0,-1 0 0,1 0 0,0 1 0,-1-1 0,1 1 0,-3 0 0,4 0 0,-1 0 0,0 0 0,0 0 0,1 0 0,-1 0 0,0 0 0,1 0 0,-1 0 0,1 0 0,-1 0 0,1 1 0,0-1 0,-1 0 0,1 0 0,0 0 0,0 1 0,0-1 0,0 0 0,0 2 0,2 9 0,-1 0 0,2 0 0,7 22 0,-8-29 0,13 41-455,3-1 0,28 50 0,-29-63-6371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3.3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24575,'9'5'0,"8"10"0,5 11 0,-2 6 0,1 7 0,-3 0 0,0-1 0,-4-12 0,-4-19 0,1-15 0,-1-16 0,-3-12 0,-3-4 0,-1 0 0,-2 6-8191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3.6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24575,'13'-13'0,"9"-5"0,1 6 0,-3 13 0,-6 16 0,-5 13 0,-8 7 0,-4 1 0,-7-6 0,-1-4 0,6-6 0,12-12 0,14-8 0,12-8 0,10-3 0,2-5 0,-3 1 0,-8 1-8191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4.0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1 202 24575,'22'0'0,"0"-1"0,0-1 0,0-1 0,-1-1 0,1-1 0,-1 0 0,0-2 0,24-11 0,-42 16 0,0 1 0,0-2 0,0 1 0,0 0 0,0-1 0,0 1 0,-1-1 0,0 0 0,1 1 0,-1-1 0,0-1 0,0 1 0,0 0 0,-1 0 0,1-1 0,-1 1 0,0-1 0,0 1 0,0-1 0,0 1 0,-1-1 0,0 0 0,1 1 0,-1-1 0,0 0 0,-1 1 0,1-1 0,-1 0 0,1 1 0,-1-1 0,0 1 0,-1-1 0,1 1 0,0 0 0,-1-1 0,0 1 0,0 0 0,0 0 0,0 0 0,0 0 0,-1 0 0,1 1 0,-1-1 0,0 1 0,0 0 0,0-1 0,0 1 0,0 0 0,0 1 0,-1-1 0,-3-1 0,6 3 0,0-1 0,0 1 0,0-1 0,-1 1 0,1 0 0,0 0 0,0 0 0,0-1 0,0 1 0,0 0 0,0 0 0,0 0 0,-1 1 0,1-1 0,0 0 0,0 0 0,0 1 0,0-1 0,0 0 0,0 1 0,0-1 0,0 1 0,0 0 0,0-1 0,0 1 0,0 0 0,0-1 0,1 1 0,-1 0 0,0 0 0,0 0 0,1 0 0,-1 0 0,1 0 0,-1 0 0,1 0 0,-1 0 0,1 0 0,-1 0 0,1 1 0,-2 4 0,1 0 0,0 0 0,0-1 0,0 1 0,1 0 0,0 11 0,8 41-331,2 0 0,29 92 0,-35-137-41,11 37-6454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4.4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 24575,'13'13'0,"5"14"0,3 6 0,3 3 0,-3-2 0,0-5 0,-4-4 0,-5-10 0,-4-13 0,-4-10 0,3-14 0,-1-15 0,-1-12 0,-2 0 0,0 2 0,-2 19 0,-1 19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4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0 168 24575,'0'-12'0,"1"0"0,0 0 0,0 0 0,2 0 0,-1 0 0,1 1 0,1-1 0,0 1 0,1 0 0,0 0 0,11-17 0,-16 27 0,1 0 0,-1 1 0,1-1 0,-1 0 0,1 1 0,-1-1 0,1 0 0,-1 1 0,1-1 0,0 1 0,-1-1 0,1 1 0,0-1 0,-1 1 0,1 0 0,0-1 0,0 1 0,0 0 0,-1 0 0,1-1 0,0 1 0,0 0 0,0 0 0,-1 0 0,3 0 0,-2 0 0,-1 1 0,1 0 0,0-1 0,0 1 0,-1 0 0,1-1 0,0 1 0,-1 0 0,1 0 0,0 0 0,-1 0 0,0-1 0,1 1 0,-1 0 0,1 0 0,-1 0 0,1 2 0,6 52 0,-7-46 0,2-2 0,0 1 0,0-1 0,0 0 0,1 1 0,0-1 0,6 11 0,-5-11 0,0 1 0,0-1 0,-1 1 0,-1 0 0,4 15 0,-4-16-68,-2 0 0,1 1-1,-1-1 1,0 1 0,0-1 0,-1 0-1,0 1 1,-1-1 0,1 0 0,-1 0-1,-1 0 1,1 0 0,-1 0 0,-1 0-1,1-1 1,-1 0 0,0 1 0,0-1-1,-10 9 1,1-2-6758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5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1 147 24575,'44'-15'0,"-35"13"0,0 0 0,0-1 0,0-1 0,0 0 0,12-6 0,-20 8 0,1 1 0,0 0 0,-1-1 0,1 1 0,-1-1 0,1 1 0,-1-1 0,0 0 0,1 0 0,-1 1 0,0-1 0,0 0 0,0 0 0,-1 0 0,1 0 0,0 0 0,-1 0 0,1-1 0,-1 1 0,0 0 0,0 0 0,0 0 0,0 0 0,0 0 0,0-1 0,0 1 0,-1 0 0,-1-4 0,2 4 0,-1-1 0,0 1 0,0-1 0,0 1 0,0 0 0,0-1 0,0 1 0,-1 0 0,1 0 0,-1 0 0,0 0 0,1 0 0,-1 0 0,0 0 0,0 1 0,0-1 0,0 1 0,-1-1 0,1 1 0,0 0 0,-1 0 0,1 0 0,0 0 0,-1 0 0,1 0 0,-1 1 0,0-1 0,1 1 0,-1 0 0,1 0 0,-1 0 0,0 0 0,1 0 0,-1 1 0,1-1 0,-1 1 0,1-1 0,-1 1 0,1 0 0,-1 0 0,1 0 0,0 1 0,-1-1 0,1 0 0,0 1 0,0-1 0,0 1 0,0 0 0,0 0 0,1 0 0,-1 0 0,-2 3 0,1 2 8,0 0 0,0 0 0,0 0 0,1 0 0,0 1 0,1-1 0,-1 1 0,1-1 0,1 1 0,-1 0 0,2-1 0,-1 1 0,1 0 0,2 9 0,1 3-379,2 0-1,0 0 1,18 38 0,-9-28-6455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0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24575,'-1'52'0,"-1"-29"0,2 1 0,1-1 0,6 45 0,-7-67 0,0 1 0,1-1 0,-1 0 0,0 1 0,1-1 0,-1 0 0,1 1 0,-1-1 0,1 0 0,-1 0 0,1 1 0,0-1 0,0 0 0,0 0 0,-1 0 0,1 0 0,0 0 0,0 0 0,0 0 0,1 0 0,-1-1 0,1 2 0,0-2 0,-1 0 0,0 0 0,0 0 0,0 0 0,0-1 0,0 1 0,0 0 0,0 0 0,1-1 0,-1 1 0,0-1 0,0 1 0,0-1 0,0 1 0,0-1 0,-1 0 0,1 0 0,0 1 0,0-1 0,1-1 0,4-5 0,0-1 0,0 1 0,-1-1 0,7-13 0,2 0 0,-14 21 0,0 0 0,0 0 0,0 0 0,1 0 0,-1-1 0,0 1 0,0 0 0,0 0 0,0 0 0,0 0 0,1 0 0,-1 0 0,0 0 0,0 0 0,0-1 0,1 1 0,-1 0 0,0 0 0,0 0 0,0 0 0,1 0 0,-1 0 0,0 0 0,0 0 0,0 0 0,1 0 0,-1 0 0,0 0 0,0 1 0,0-1 0,1 0 0,-1 0 0,0 0 0,0 0 0,0 0 0,0 0 0,1 0 0,-1 0 0,0 1 0,0-1 0,0 0 0,0 0 0,0 0 0,1 0 0,-1 0 0,0 1 0,1 4 0,1 0 0,-1 1 0,0-1 0,-1 0 0,1 1 0,-1 6 0,3 86 0,-4 0 0,-14 102 0,5-152-1365,-1-12-5461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5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 24575,'4'-4'0,"7"-2"0,0 0-8191</inkml:trace>
  <inkml:trace contextRef="#ctx0" brushRef="#br0" timeOffset="1">1 16 24575,'26'-4'0,"14"-2"0,0 0-8191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6.1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1 142 24575,'4'-3'0,"1"0"0,-1 0 0,1 0 0,0 1 0,-1 0 0,1 0 0,8-2 0,-8 3 0,0-1 0,0 0 0,0 0 0,-1 0 0,1-1 0,0 1 0,5-5 0,-9 5 0,0 1 0,0-1 0,0 1 0,0-1 0,0 1 0,0-1 0,0 0 0,0 1 0,-1-1 0,1 0 0,-1 1 0,1-1 0,-1 0 0,0 0 0,1 0 0,-1 0 0,0 1 0,0-1 0,-1 0 0,1 0 0,0 0 0,0 1 0,-1-1 0,1 0 0,-1 0 0,-1-1 0,0-2 0,0 0 0,-1 1 0,1-1 0,-1 1 0,-1 0 0,1 0 0,0 0 0,-5-4 0,7 7 0,1 1 0,-1-1 0,0 0 0,0 1 0,0-1 0,0 1 0,0-1 0,0 1 0,0-1 0,0 1 0,0-1 0,0 1 0,0 0 0,0 0 0,0-1 0,0 1 0,0 0 0,-1 0 0,1 1 0,0-1 0,0 1 0,0-1 0,0 1 0,1-1 0,-1 1 0,0 0 0,1-1 0,-1 1 0,0 0 0,1 0 0,-1-1 0,1 1 0,-1 0 0,1 0 0,0 0 0,-1 0 0,1 0 0,0 0 0,-1-1 0,1 1 0,0 0 0,0 0 0,0 2 0,-1 6 0,1 0 0,0 0 0,0 0 0,1 0 0,0 0 0,1 0 0,0 0 0,3 9 0,29 72 0,-29-77 0,31 64-1365,-20-47-5461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6.5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24575,'5'4'0,"5"6"0,6 6 0,5 9 0,7 10 0,4 2 0,1 0 0,-2-2 0,-4-2 0,-9-12 0,-6-18 0,-5-18 0,-5-16 0,-1-11 0,-2-8 0,-1 1 0,1 8-8191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7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0 189 24575,'1'-1'0,"-1"1"0,1-1 0,-1 1 0,1-1 0,-1 1 0,1-1 0,-1 1 0,1-1 0,0 1 0,-1 0 0,1-1 0,0 1 0,-1 0 0,1 0 0,0 0 0,-1-1 0,1 1 0,0 0 0,0 0 0,-1 0 0,1 0 0,0 0 0,0 0 0,-1 0 0,1 1 0,0-1 0,-1 0 0,1 0 0,0 0 0,-1 1 0,1-1 0,0 0 0,-1 1 0,1-1 0,0 0 0,-1 1 0,1-1 0,-1 1 0,1-1 0,0 2 0,17 27 0,-13-20 0,-4-9 0,0 0 0,-1-1 0,1 0 0,0 1 0,-1-1 0,1 1 0,-1-1 0,1 0 0,-1 0 0,1 1 0,-1-1 0,1 0 0,-1 0 0,0 1 0,1-1 0,-1 0 0,0 0 0,0 0 0,1-1 0,16-80 0,-14 60 0,1 0 0,2 1 0,9-28 0,-15 48 0,1 0 0,-1 0 0,0 0 0,1 0 0,-1 0 0,1 1 0,-1-1 0,1 0 0,-1 0 0,1 0 0,-1 1 0,1-1 0,0 0 0,0 1 0,-1-1 0,1 1 0,0-1 0,0 1 0,0-1 0,1 0 0,-2 1 0,1 0 0,-1 0 0,1 1 0,0-1 0,-1 0 0,1 0 0,-1 0 0,1 1 0,0-1 0,-1 0 0,1 1 0,-1-1 0,1 0 0,-1 1 0,1-1 0,-1 1 0,1-1 0,-1 1 0,0-1 0,1 1 0,-1-1 0,1 2 0,17 43 0,-14-35 0,1 6 0,-5-11 0,1-1 0,1 0 0,-1 0 0,1 0 0,0 0 0,0 0 0,0 0 0,0 0 0,5 5 0,5-36 0,-11 27 2,-1-1 0,1 0 1,-1 1-1,1-1 0,0 1 0,0 0 0,-1-1 0,1 1 0,0-1 0,0 1 0,-1 0 0,1 0 1,0-1-1,0 1 0,0 0 0,-1 0 0,1 0 0,0 0 0,0 0 0,0 0 0,0 0 0,-1 0 1,1 0-1,0 1 0,0-1 0,0 0 0,-1 0 0,1 1 0,0-1 0,0 1 0,-1-1 1,1 1-1,0-1 0,-1 1 0,1-1 0,0 1 0,-1-1 0,1 1 0,-1 0 0,1-1 0,-1 1 1,1 1-1,25 32-1044,-25-31 628,15 22-6412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1.5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92 40 24575,'-14'-4'0,"-8"-2"0,0-4 0,3-1 0,4 3-8191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2.2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1 202 24575,'6'-10'0,"1"-1"0,0 1 0,0 0 0,1 1 0,1 0 0,-1 0 0,2 1 0,-1 0 0,1 0 0,0 1 0,0 0 0,1 1 0,16-7 0,14-4 0,2 2 0,56-13 0,-76 22 0,-20 5 0,6-2 0,-1 1 0,1 1 0,0-1 0,15 0 0,-23 2 0,1 0 0,-1 0 0,1 0 0,-1 1 0,1-1 0,0 0 0,-1 1 0,1-1 0,-1 1 0,1-1 0,-1 1 0,0 0 0,1-1 0,-1 1 0,0 0 0,1 0 0,-1 0 0,0 0 0,0 0 0,0 0 0,0 1 0,0-1 0,0 0 0,0 1 0,0-1 0,0 0 0,-1 1 0,1-1 0,-1 1 0,1-1 0,-1 1 0,1-1 0,-1 3 0,0 3 0,0 0 0,0-1 0,-1 1 0,0 0 0,0-1 0,-1 1 0,0-1 0,0 1 0,-1-1 0,1 0 0,-1 0 0,-5 7 0,-9 14 0,-24 29 0,37-50 0,-41 51 0,-34 46 0,78-102 0,0 0 0,1 0 0,-1 0 0,0 0 0,1 0 0,-1 0 0,1 0 0,-1 0 0,1 0 0,-1 0 0,1 1 0,0-1 0,-1 0 0,1 0 0,0 0 0,0 1 0,0-1 0,0 0 0,0 0 0,0 1 0,1-1 0,-1 0 0,0 0 0,1 2 0,0-2 0,0 0 0,0 0 0,0 0 0,0 0 0,1 0 0,-1 0 0,0 0 0,1 0 0,-1 0 0,0-1 0,1 1 0,-1-1 0,1 1 0,-1-1 0,1 1 0,1-1 0,10 2 0,0-1 0,-1 0 0,22-3 0,-27 2 0,116-15 0,-24 2 0,-117 23-1365,-12 0-5461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8.6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990 168 24575,'1'-12'0,"-1"0"0,-1 0 0,0 0 0,0 0 0,-1 0 0,-5-14 0,6 23 0,-1 0 0,1 0 0,-1 0 0,0 1 0,1-1 0,-1 0 0,-1 1 0,1-1 0,0 1 0,0 0 0,-1 0 0,0 0 0,1 0 0,-1 0 0,0 0 0,0 1 0,0-1 0,0 1 0,0 0 0,0 0 0,0 0 0,0 0 0,-1 0 0,1 1 0,0 0 0,0 0 0,-6 0 0,-6 1 0,1 0 0,0 1 0,-1 0 0,1 2 0,1 0 0,-1 0 0,-19 10 0,-94 52 0,106-54 0,-45 26 0,2 2 0,2 3 0,-63 57 0,111-88 0,2 1 0,0 0 0,1 0 0,0 1 0,1 1 0,-13 23 0,20-32 0,0 0 0,1 0 0,-1 0 0,1 0 0,1 1 0,-1-1 0,1 0 0,0 1 0,1-1 0,0 1 0,0-1 0,0 1 0,0-1 0,1 1 0,0-1 0,1 1 0,0-1 0,0 0 0,0 0 0,6 11 0,46 64 0,-41-64 0,0 1 0,-1 1 0,-1 0 0,16 38 0,-22-45 0,-2 2 0,0-1 0,0 0 0,-1 0 0,0 1 0,-2 0 0,1-1 0,-2 1 0,0-1 0,0 1 0,-5 16 0,0-9 0,-1 1 0,-1-1 0,-1 0 0,0-1 0,-25 37 0,26-45 0,-27 42 0,2 1 0,-29 68 0,43-76 0,-21 48 0,-34 123 0,72-212 0,1-1 0,-1 1 0,1 0 0,1 0 0,-1 0 0,1 0 0,0 0 0,0 0 0,1 0 0,0-1 0,0 1 0,0 0 0,0 0 0,1 0 0,0-1 0,1 1 0,-1-1 0,1 0 0,0 0 0,0 0 0,1 0 0,-1 0 0,1-1 0,0 1 0,0-1 0,1 0 0,-1 0 0,10 5 0,84 58 0,-68-49 0,0 2 0,-1 1 0,42 41 0,-54-43 0,-1 0 0,-1 1 0,-1 1 0,-1 0 0,11 24 0,41 114 0,-26-54 0,-29-82 0,1-1 0,0-1 0,2 0 0,0 0 0,2-2 0,0 1 0,1-2 0,1 0 0,29 24 0,-21-23 0,1-1 0,1-1 0,1-1 0,1-2 0,0-1 0,45 15 0,-14-11 0,0-3 0,95 11 0,121-7 0,280 5 0,-520-22 0,1 2 0,47 11 0,-70-11 0,0 1 0,0 0 0,-1 2 0,1-1 0,-1 2 0,0 0 0,-1 0 0,22 17 0,-24-16 0,1 0 0,0-1 0,0 0 0,0-1 0,1 0 0,0-1 0,0 0 0,25 5 0,-17-6 0,0-1 0,1-1 0,-1-1 0,0 0 0,23-4 0,9-4 0,0-2 0,-1-3 0,79-29 0,-29 5 0,-2-5 0,181-103 0,-232 114 0,-1-2 0,-1-2 0,-2-2 0,-2-2 0,-1-1 0,-2-3 0,45-61 0,-59 64 0,-1-1 0,-2-1 0,-2-1 0,-2-1 0,-1 0 0,-3-2 0,-1 1 0,-3-2 0,-1 0 0,-3 0 0,-1 0 0,-2-1 0,-3 1 0,-8-71 0,2 86 0,-1 1 0,-1-1 0,-2 2 0,-1-1 0,-1 2 0,-2-1 0,-1 2 0,-1 0 0,-1 1 0,-1 0 0,-1 1 0,-24-22 0,-22-16 0,-3 3 0,-139-95 0,171 130 0,2-2 0,0-1 0,2-1 0,2-2 0,0-1 0,2-1 0,2-2 0,-43-73 0,6-3 0,-84-109 0,105 165 0,-2 1 0,-3 3 0,-86-73 0,114 109 0,0 0 0,-2 2 0,0 0 0,0 2 0,-1 0 0,0 1 0,-43-12 0,49 18 0,0 1 0,-1 0 0,1 1 0,-1 1 0,0 0 0,1 2 0,-1 0 0,0 0 0,1 2 0,-1 0 0,1 1 0,-18 6 0,22-5 0,0 0 0,-1-1 0,1-1 0,-1 0 0,0-1 0,0 0 0,0-1 0,0 0 0,0-1 0,-18-2 0,-280-29 0,233 28 0,1 3 0,-81 11 0,-47 25-1365,118-16-5461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9.1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24575,'8'14'0,"77"144"0,-72-137 0,1-1 0,1-1 0,0 0 0,2-1 0,23 20 0,-38-35 0,0-1 0,1-1 0,-1 1 0,1 0 0,-1 0 0,1-1 0,0 0 0,0 1 0,0-1 0,0 0 0,0-1 0,0 1 0,0 0 0,0-1 0,0 1 0,4-1 0,-5-1 0,0 1 0,0-1 0,0 0 0,0 0 0,0 0 0,0 0 0,0 0 0,0 0 0,0 0 0,-1 0 0,1-1 0,0 1 0,-1-1 0,1 0 0,-1 1 0,0-1 0,0 0 0,1 0 0,-1 0 0,0 1 0,0-1 0,-1 0 0,2-4 0,5-19 0,-1-1 0,-2 1 0,0-1 0,-2 0 0,0 0 0,-4-36 0,2 57-118,0-4 366,3 12-1743,1 9-5331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9.5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0 24575,'-5'22'0,"-1"21"0,1 8 0,0 3 0,2 2 0,1-4 0,1-6 0,5-8 0,7-9 0,0-10-8191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0.0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24575,'33'45'0,"35"63"0,-40-60 0,41 52 0,-66-96 0,-1-1 0,1 0 0,0 0 0,0 0 0,0 0 0,0-1 0,1 1 0,6 3 0,-9-6 0,0 1 0,0-1 0,0 0 0,0 0 0,0 1 0,0-1 0,1 0 0,-1 0 0,0 0 0,0 0 0,0-1 0,0 1 0,0 0 0,0 0 0,0-1 0,0 1 0,0 0 0,0-1 0,0 1 0,0-1 0,0 1 0,0-1 0,-1 0 0,1 1 0,0-1 0,0 0 0,-1 0 0,1 1 0,0-1 0,-1 0 0,1 0 0,-1 0 0,1 0 0,-1 0 0,1 0 0,-1 0 0,1 0 0,-1-1 0,6-15 0,-1 0 0,-1 0 0,0 0 0,-1 0 0,-1-1 0,-1 0 0,-1 1 0,0-1 0,-4-25 0,4 41-89,0 1 36,0 0 0,0 0 0,0 0-1,0-1 1,0 1 0,0 0 0,-1 0 0,1 0 0,0 0-1,0 0 1,-1 0 0,1 0 0,-1 0 0,1 0 0,-1 0-1,0 0 1,1 0 0,-1 0 0,0 0 0,0 1-1,1-1 1,-1 0 0,-1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0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24575,'0'31'0,"0"29"0,0 20 0,0 16 0,0 5 0,5-2 0,1-9 0,0-19-8191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0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24575,'20'0'0,"0"1"0,-1 0 0,1 1 0,28 8 0,-43-9 0,1 1 0,-1 0 0,0 0 0,0 1 0,-1-1 0,1 1 0,0 0 0,-1 0 0,6 6 0,-8-7 0,1 1 0,-1 0 0,0-1 0,-1 1 0,1 0 0,0 0 0,-1 0 0,0 0 0,0 0 0,1 1 0,-2-1 0,1 0 0,0 0 0,-1 1 0,0-1 0,1 6 0,-2-5 0,1 0 0,-1 0 0,0 0 0,1-1 0,-2 1 0,1 0 0,0-1 0,-1 1 0,1-1 0,-1 1 0,0-1 0,-1 0 0,-3 5 0,-40 36 0,38-38 0,0 1 0,1 0 0,-1 1 0,-8 12 0,15-20 0,1 0 0,0 0 0,0 0 0,0 1 0,0-1 0,-1 0 0,1 0 0,0 0 0,0 0 0,0 1 0,0-1 0,0 0 0,0 0 0,0 1 0,0-1 0,-1 0 0,1 0 0,0 1 0,0-1 0,0 0 0,0 0 0,0 1 0,0-1 0,0 0 0,0 0 0,1 0 0,-1 1 0,0-1 0,0 0 0,0 0 0,0 1 0,0-1 0,0 0 0,0 0 0,0 0 0,1 1 0,-1-1 0,0 0 0,0 0 0,0 0 0,0 0 0,1 1 0,-1-1 0,0 0 0,1 0 0,15 1 0,18-8 0,123-43 115,-62 18-1595,-36 13-5346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0.8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24575,'9'0'0,"12"0"0,11 0 0,0 0-8191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1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 24575,'13'0'0,"5"0"-8191</inkml:trace>
  <inkml:trace contextRef="#ctx0" brushRef="#br0" timeOffset="1">1 11 24575,'40'0'0,"17"-5"0,0-1-8191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1.5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24575,'2'9'0,"0"0"0,1 0 0,0 0 0,0-1 0,1 1 0,0-1 0,1 0 0,-1 0 0,11 11 0,-7-7 0,104 136 0,-109-144 0,1 0 0,-1 0 0,1-1 0,0 1 0,0-1 0,0 0 0,6 4 0,-9-7 0,0 0 0,0 1 0,0-1 0,-1 0 0,1 1 0,0-1 0,0 0 0,0 0 0,0 0 0,0 0 0,-1 0 0,1 0 0,0 0 0,0 0 0,0 0 0,0 0 0,0-1 0,-1 1 0,3-1 0,-2 0 0,0 0 0,0 1 0,0-1 0,0 0 0,0-1 0,0 1 0,0 0 0,-1 0 0,1 0 0,0 0 0,-1-1 0,1 1 0,-1 0 0,1-1 0,-1 1 0,1-2 0,4-29-229,-2 1-1,-1 0 1,-1-1-1,-7-62 1,5 88 11,0-3-6608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2.0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0 134 24575,'1'-2'0,"0"0"0,-1 0 0,1 0 0,0 1 0,0-1 0,0 0 0,0 1 0,1-1 0,-1 0 0,0 1 0,1 0 0,-1-1 0,1 1 0,-1 0 0,1 0 0,0-1 0,-1 1 0,1 1 0,0-1 0,0 0 0,-1 0 0,1 1 0,0-1 0,0 1 0,0-1 0,0 1 0,0 0 0,0 0 0,0 0 0,3 0 0,-2 1 0,0 0 0,0 1 0,0-1 0,0 1 0,-1-1 0,1 1 0,0 0 0,-1 0 0,1 0 0,-1 1 0,1-1 0,-1 0 0,0 1 0,0 0 0,0-1 0,-1 1 0,3 5 0,3 9 0,0 0 0,-1 1 0,-1 0 0,-1 0 0,-1 1 0,0-1 0,-1 0 0,-2 28 0,3-80 0,1 0 0,1 0 0,2 0 0,19-56 0,-25 87 0,0 0 0,0 1 0,0-1 0,1 0 0,-1 1 0,1 0 0,-1-1 0,1 1 0,0 0 0,0 0 0,0 0 0,0 0 0,0 0 0,0 0 0,1 0 0,-1 1 0,1-1 0,-1 1 0,1 0 0,0 0 0,-1 0 0,1 0 0,0 0 0,0 1 0,3-1 0,-3 1 0,1 1 0,-1-1 0,0 1 0,1 0 0,-1 0 0,0 0 0,0 0 0,0 1 0,1 0 0,-2-1 0,1 1 0,0 0 0,0 0 0,-1 0 0,1 1 0,-1-1 0,1 1 0,-1-1 0,0 1 0,3 5 0,31 62 0,-36-70 0,0 0 0,0 0 0,0 1 0,1-1 0,-1 0 0,0 0 0,0 0 0,0 0 0,0 0 0,0 1 0,1-1 0,-1 0 0,0 0 0,0 0 0,0 0 0,0 0 0,1 0 0,-1 0 0,0 0 0,0 0 0,0 0 0,1 0 0,-1 0 0,0 0 0,0 0 0,0 0 0,1 0 0,-1 0 0,0 0 0,0 0 0,0 0 0,0 0 0,1 0 0,-1 0 0,0 0 0,0 0 0,0 0 0,0-1 0,1 1 0,-1 0 0,0 0 0,0 0 0,0 0 0,0 0 0,0 0 0,1-1 0,-1 1 0,0 0 0,0 0 0,0 0 0,0 0 0,0-1 0,0 1 0,0 0 0,0 0 0,0 0 0,0-1 0,0 1 0,0 0 0,0 0 0,0 0 0,0-1 0,0 1 0,0 0 0,0 0 0,6-20 0,-5 14 0,-1 5 0,4-15 0,1 0 0,0 0 0,2 0 0,-1 1 0,18-28 0,-23 41 0,0 1 0,-1 0 0,1 0 0,0 0 0,0 0 0,-1 0 0,1 0 0,0 1 0,0-1 0,0 0 0,0 0 0,0 1 0,0-1 0,0 0 0,1 1 0,-1-1 0,0 1 0,0-1 0,0 1 0,1 0 0,-1 0 0,0-1 0,0 1 0,1 0 0,-1 0 0,0 0 0,0 0 0,1 1 0,-1-1 0,0 0 0,0 0 0,1 1 0,-1-1 0,0 1 0,0-1 0,0 1 0,0-1 0,0 1 0,0 0 0,0 0 0,0-1 0,0 1 0,0 0 0,0 0 0,0 0 0,0 0 0,1 2 0,4 6 0,0 0 0,0 0 0,-1 0 0,6 15 0,-8-18 0,49 117-1365,-37-91-5461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4.0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45 24575,'0'-5'0,"4"-5"0,7-1 0,5 0 0,0 4-8191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4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 24575,'5'-5'0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4.9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1 124 24575,'1'26'0,"1"0"0,2-1 0,1 1 0,0-1 0,2 0 0,1-1 0,1 1 0,1-2 0,17 30 0,-21-43 0,0 0 0,1-1 0,0 0 0,0 0 0,1-1 0,0 0 0,1 0 0,0-1 0,17 11 0,-23-16 0,1 0 0,-1 0 0,1-1 0,0 1 0,0-1 0,0 0 0,0 0 0,0 0 0,0 0 0,0-1 0,0 0 0,0 0 0,0 0 0,0 0 0,0 0 0,0-1 0,0 0 0,0 0 0,0 0 0,0 0 0,0-1 0,-1 1 0,1-1 0,0 0 0,-1 0 0,0-1 0,1 1 0,-1-1 0,5-5 0,1-1 0,-1-1 0,-1 0 0,0-1 0,0 0 0,-1 0 0,0 0 0,-1 0 0,-1-1 0,5-14 0,0-11 0,10-66 0,-12 39 0,-2-82 0,-6 137-23,1 15 77,-1 16-1450,0 6-5430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5.4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24575,'0'5'0,"0"9"0,0 13 0,0 9 0,0 9 0,4 5 0,2 2 0,0-2 0,-2-6 0,4-5 0,4-10 0,1-14 0,-3-14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6.1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16 24575,'-5'30'0,"-1"2"0,1 1 0,-1 50 0,5-75 0,2-1 0,-1 1 0,1 0 0,0 0 0,0-1 0,1 1 0,0-1 0,1 1 0,-1-1 0,2 0 0,-1 0 0,1 0 0,0-1 0,0 1 0,0-1 0,8 8 0,-9-11 0,0 0 0,0 0 0,1 0 0,-1-1 0,1 1 0,0-1 0,0 1 0,0-1 0,0-1 0,0 1 0,1 0 0,-1-1 0,0 0 0,1 0 0,-1 0 0,1-1 0,-1 0 0,1 0 0,-1 0 0,1 0 0,-1 0 0,9-3 0,-8 1 0,0 0 0,0 0 0,0-1 0,0 0 0,0 0 0,-1 0 0,1 0 0,-1-1 0,0 0 0,0 0 0,0 0 0,0 0 0,-1 0 0,0-1 0,0 0 0,0 0 0,0 0 0,2-5 0,1-8 0,-1 0 0,0-1 0,-1 1 0,-1-1 0,-1 1 0,0-25 0,-2 21 0,2 0 0,1 0 0,7-31 0,-5 47 0,-2 13 0,1 17 0,-1 38 0,-2-24 0,1 0 0,3 0 0,0-1 0,3 1 0,15 47 0,-19-77-227,0 1-1,0-1 1,0 0-1,1-1 1,10 13-1,4 0-6598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1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24575,'191'-7'0,"-159"4"0,0-2 0,0-1 0,55-19 0,-83 24 0,1-1 0,-1 0 0,0 0 0,0-1 0,0 1 0,0-1 0,0 0 0,0 0 0,-1 0 0,1 0 0,-1-1 0,4-4 0,-6 6 0,0 1 0,0-1 0,0 0 0,-1 0 0,1 0 0,0 0 0,-1 0 0,1 0 0,-1 0 0,0 0 0,0 0 0,0 0 0,0 0 0,0 0 0,0 0 0,0 0 0,-1 0 0,1 0 0,-1 0 0,1 1 0,-1-1 0,0 0 0,0 0 0,0 0 0,0 0 0,0 1 0,0-1 0,0 1 0,-1-1 0,-2-2 0,1 1 0,0 0 0,-1 0 0,1 0 0,-1 0 0,0 1 0,1-1 0,-1 1 0,-1 0 0,1 0 0,-9-2 0,12 4 0,-1-1 0,1 1 0,-1 0 0,1 0 0,-1 0 0,0 0 0,1 0 0,-1 0 0,1 0 0,-1 0 0,1 0 0,-1 1 0,0-1 0,1 1 0,-1-1 0,1 1 0,0 0 0,-1-1 0,1 1 0,0 0 0,-1 0 0,1 0 0,0 0 0,0 0 0,0 0 0,0 1 0,0-1 0,0 0 0,0 0 0,0 1 0,0-1 0,0 1 0,1-1 0,-2 3 0,-2 11 0,0 0 0,1 0 0,1 0 0,0 0 0,1 0 0,2 25 0,13 93 0,-14-131 0,6 34-682,14 48-1,-5-35-6143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6.5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63 24575,'2'-5'0,"1"0"0,0 0 0,1 1 0,-1-1 0,1 1 0,0 0 0,0 0 0,0 0 0,0 0 0,1 1 0,-1-1 0,11-4 0,-14 7 0,1 1 0,0-1 0,-1 1 0,1-1 0,0 1 0,0-1 0,-1 1 0,1 0 0,0 0 0,0 0 0,-1 0 0,1 0 0,0 1 0,0-1 0,-1 0 0,1 1 0,3 0 0,-3 1 0,0-1 0,0 1 0,0-1 0,0 1 0,0 0 0,-1 0 0,1 0 0,-1 0 0,1 0 0,-1 0 0,1 0 0,-1 0 0,0 0 0,0 1 0,0-1 0,0 4 0,2 5 0,0 1 0,-1 0 0,0 1 0,-1-1 0,0 0 0,-1 0 0,0 0 0,-1 1 0,-5 22 0,0-12 0,0 0 0,-2-1 0,0 0 0,-14 25 0,21-46 0,-10 26 0,10-26 0,1-1 0,0 0 0,0 1 0,0-1 0,0 1 0,0-1 0,-1 0 0,1 1 0,0-1 0,0 1 0,0-1 0,0 0 0,0 1 0,0-1 0,0 1 0,1-1 0,-1 0 0,0 1 0,0-1 0,0 1 0,0-1 0,0 0 0,1 1 0,-1-1 0,0 0 0,0 1 0,0-1 0,1 0 0,-1 1 0,0-1 0,1 0 0,-1 0 0,0 1 0,1-1 0,-1 0 0,0 0 0,1 1 0,-1-1 0,0 0 0,1 0 0,-1 0 0,1 0 0,-1 0 0,0 0 0,1 0 0,-1 0 0,1 0 0,-1 0 0,0 0 0,1 0 0,-1 0 0,1 0 0,-1 0 0,0 0 0,1 0 0,-1 0 0,1 0 0,-1-1 0,0 1 0,1 0 0,30-10 0,41-20 0,9-2 0,-7 6-1365,-45 17-5461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7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6 24575,'-1'72'0,"-1"-30"0,2-1 0,2 1 0,10 59 0,-9-92 0,0 0 0,0-1 0,0 1 0,1-1 0,1 0 0,-1 0 0,1 0 0,1 0 0,-1-1 0,1 0 0,1 0 0,11 10 0,-13-13 0,0 0 0,0-1 0,0 1 0,0-1 0,1 0 0,-1 0 0,1-1 0,-1 0 0,1 0 0,0 0 0,0-1 0,0 1 0,0-2 0,1 1 0,-1-1 0,0 1 0,0-2 0,0 1 0,12-3 0,-14 2 0,0-1 0,0 0 0,-1 0 0,1-1 0,0 1 0,-1-1 0,0 0 0,1 0 0,-1 0 0,0 0 0,-1 0 0,1-1 0,0 1 0,-1-1 0,0 1 0,0-1 0,0 0 0,0 0 0,-1 0 0,2-7 0,2-8 0,0 0 0,-2 0 0,2-24 0,-2-166 0,-4 175 0,-4 6 0,0 21 0,-2 17 0,2 10 0,1 1 0,1-1 0,1 1 0,0-1 0,2 1 0,3 33 0,-1 2 0,-1-33-94,0-12-118,-1 0 0,0 0 0,-1 0 1,0 0-1,-3 10 0,-2-4-6614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8.1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 24575,'5'-4'0,"5"-2"0,6 0 0,9 2 0,1 1-8191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8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0 42 24575</inkml:trace>
  <inkml:trace contextRef="#ctx0" brushRef="#br0" timeOffset="1">0 42 24575,'27'-18'0,"9"-5"-8191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2.8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24575,'9'27'0,"3"31"0,4 32 0,-1 28 0,-3 25 0,-8 14 0,-4-19-8191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4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1400 166 24575,'-20'-5'0,"0"1"0,0 1 0,0 1 0,0 0 0,-1 2 0,1 0 0,0 1 0,0 1 0,-23 6 0,-10 8 0,0 3 0,2 2 0,0 2 0,-73 45 0,-172 146 0,267-191 0,1 2 0,1 2 0,2 0 0,1 1 0,-40 62 0,52-70 0,0 1 0,2 0 0,0 1 0,2 0 0,0 1 0,2-1 0,0 2 0,2-1 0,0 0 0,0 35 0,5 29 0,-1 59 0,-2-124 0,-1 0 0,0-1 0,-2 1 0,-13 36 0,-12 9 0,-3-2 0,-80 116 0,87-141 0,24-37 0,-3 5 0,-1 0 0,2 0 0,-1 1 0,-5 14 0,10-21 0,-1 0 0,1 0 0,-1 0 0,1 0 0,0 1 0,0-1 0,-1 0 0,2 0 0,-1 0 0,0 0 0,0 0 0,1 1 0,-1-1 0,1 0 0,-1 0 0,1 0 0,0 0 0,0 0 0,0 0 0,0-1 0,0 1 0,1 0 0,-1 0 0,0-1 0,1 1 0,2 1 0,8 5 0,0 0 0,1-1 0,0-1 0,0 0 0,1-1 0,0-1 0,28 6 0,8 4 0,-6 0 0,-1 2 0,0 1 0,-1 3 0,-2 1 0,0 2 0,-1 2 0,-1 1 0,-2 2 0,0 2 0,54 60 0,-77-77 0,0 1 0,1-2 0,0 0 0,1-1 0,0 0 0,1-1 0,0-1 0,1-1 0,0 0 0,0-1 0,28 7 0,13 0 0,2-2 0,72 3 0,-67-8 0,63 7 0,1-5 0,198-13 0,-288 0 0,1-1 0,-2-2 0,1-2 0,-1-1 0,-1-3 0,0 0 0,0-3 0,-2 0 0,0-3 0,-1-1 0,-1-1 0,-1-2 0,-1-1 0,-1-2 0,35-37 0,8-19 0,-3-3 0,-4-3 0,-4-3 0,70-137 0,-106 169 0,-2 0 0,-3-2 0,-2 0 0,-3-2 0,13-104 0,0-322 0,-28 441 0,-2 1 0,-1-1 0,-13-66 0,11 97 0,-1 0 0,0 1 0,0-1 0,-2 1 0,0 0 0,-1 0 0,-1 1 0,0 0 0,-1 1 0,-1 0 0,0 0 0,-21-19 0,13 18 0,-1 0 0,0 2 0,-1 0 0,-1 2 0,0 0 0,0 1 0,-1 2 0,0 0 0,-1 1 0,-33-5 0,0 4 0,-1 2 0,0 2 0,-73 6 0,-185 34-1365,169-11-5461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5.3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24575,'23'0'0,"15"0"0,2 0-8191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5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1 293 24575,'26'-5'0,"23"-5"0,12-6 0,-5 0-8191</inkml:trace>
  <inkml:trace contextRef="#ctx0" brushRef="#br0" timeOffset="1">733 32 24575,'31'-14'0,"11"-4"-8191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6.0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1 312 24575,'22'-4'0,"17"-6"0,14-7 0,8 1 0,-7 3-8191</inkml:trace>
  <inkml:trace contextRef="#ctx0" brushRef="#br0" timeOffset="1">708 102 24575,'36'-13'0,"15"-9"0,9-1 0,-1 0 0,-12 3-8191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6.3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1 261 24575,'31'-13'0,"10"-4"-8191</inkml:trace>
  <inkml:trace contextRef="#ctx0" brushRef="#br0" timeOffset="1">681 0 24575,'31'0'0,"11"0"-8191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24575,'20'343'0,"-14"-164"0,-5-172 0,-1-1 0,1 0 0,1 0 0,-1 0 0,1 0 0,2 7 0,-3-12 0,-1 0 0,1 0 0,-1 0 0,1 0 0,-1 0 0,1 0 0,0 0 0,-1 0 0,1-1 0,0 1 0,-1 0 0,1 0 0,0-1 0,0 1 0,0-1 0,0 1 0,0-1 0,0 1 0,0-1 0,0 1 0,0-1 0,0 0 0,0 1 0,0-1 0,0 0 0,0 0 0,0 0 0,0 0 0,0 0 0,0 0 0,0 0 0,0 0 0,0-1 0,1 1 0,-1 0 0,0-1 0,0 1 0,0 0 0,-1-1 0,1 1 0,0-1 0,0 0 0,0 1 0,0-1 0,0 0 0,-1 1 0,1-1 0,1-1 0,45-48 0,-36 38 0,-1 0 0,1 0 0,25-19 0,-32 29 0,-1 0 0,1-1 0,0 1 0,0 1 0,0-1 0,0 0 0,0 1 0,0 0 0,0 0 0,1 0 0,-1 1 0,0-1 0,0 1 0,1 0 0,-1 0 0,0 0 0,1 1 0,-1 0 0,6 1 0,-7 0 0,1 0 0,-1-1 0,0 2 0,0-1 0,0 0 0,0 1 0,0-1 0,0 1 0,0 0 0,-1 0 0,1 0 0,-1 0 0,0 0 0,0 1 0,0-1 0,-1 1 0,1-1 0,-1 1 0,0 0 0,0-1 0,0 1 0,0 5 0,2 8 0,-1-1 0,0 1 0,-2 30 0,0-41 6,-1-1 0,0 0-1,0 1 1,0-1 0,-1 0-1,0 0 1,0 0 0,0 0 0,-1 0-1,1 0 1,-1-1 0,0 1-1,-1-1 1,1 0 0,-1 0-1,0 0 1,0 0 0,0-1 0,0 1-1,-7 3 1,5-4-93,0 0-1,0 0 1,0 0 0,0-1-1,0 0 1,-1 0 0,1 0-1,0-1 1,-1 0-1,1 0 1,-1-1 0,0 0-1,1 0 1,-1 0 0,1-1-1,-11-3 1,-2-2-6739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8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11 204 24575,'0'1'0,"-1"-1"0,1 0 0,-1 0 0,1 0 0,-1 0 0,1 0 0,-1 0 0,1 1 0,0-1 0,-1 0 0,1 0 0,-1 1 0,1-1 0,-1 0 0,1 1 0,0-1 0,-1 1 0,1-1 0,0 0 0,0 1 0,-1-1 0,1 1 0,0-1 0,0 1 0,-1-1 0,1 1 0,0-1 0,0 0 0,0 1 0,0-1 0,0 2 0,15 5 0,35-2 0,-46-5 0,115 0 0,1-4 0,202-36 0,-303 37 0,-1 1 0,0-1 0,0 0 0,0-2 0,0 0 0,-1-1 0,19-9 0,-35 14 0,1 0 0,0 1 0,-1-1 0,1 0 0,-1 0 0,1 0 0,-1 0 0,1 0 0,-1-1 0,0 1 0,0 0 0,0-1 0,1 1 0,-1 0 0,0-1 0,-1 1 0,1-1 0,0 0 0,0 1 0,-1-1 0,2-3 0,-3 4 0,1-1 0,0 1 0,-1-1 0,1 1 0,-1 0 0,0-1 0,1 1 0,-1 0 0,0-1 0,0 1 0,0 0 0,0 0 0,0 0 0,0 0 0,0 0 0,0 0 0,0 0 0,0 0 0,-3-1 0,-7-5 0,0 1 0,-1 1 0,0 0 0,-16-4 0,21 7 0,-13-4 0,-36-16 0,55 22 0,0 0 0,0 0 0,0-1 0,1 1 0,-1-1 0,0 1 0,0-1 0,1 1 0,-1-1 0,0 1 0,1-1 0,-1 0 0,1 1 0,-1-1 0,0 0 0,1 0 0,0 1 0,-1-1 0,0-1 0,1 1 0,0 1 0,1-1 0,-1 1 0,0-1 0,0 1 0,1 0 0,-1-1 0,0 1 0,0 0 0,1-1 0,-1 1 0,0-1 0,1 1 0,-1 0 0,0 0 0,1-1 0,-1 1 0,1 0 0,-1 0 0,1-1 0,-1 1 0,0 0 0,1 0 0,-1 0 0,1 0 0,3-1 0,0 0 0,0 0 0,1 1 0,-1-1 0,0 1 0,0 0 0,7 1 0,-1 2 0,-1-1 0,1 2 0,-1 0 0,0 0 0,0 0 0,0 1 0,-1 0 0,1 1 0,-1 0 0,0 0 0,-1 1 0,0 0 0,0 0 0,0 1 0,-1 0 0,0 0 0,-1 0 0,0 1 0,0 0 0,-1 0 0,0 0 0,4 12 0,-3-5 0,0 0 0,-2 0 0,0 0 0,0 1 0,-1-1 0,-2 1 0,1-1 0,-2 1 0,0 0 0,-1-1 0,-1 0 0,-8 30 0,3-24-273,-2-1 0,0 0 0,-2 0 0,-19 28 0,-10 4-6553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9.0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73 137 24575,'1'83'0,"-5"-1"0,-2 0 0,-19 83 0,24-158 0,-1 0 0,0 0 0,0-1 0,0 1 0,-1 0 0,0-1 0,-5 9 0,8-15 0,0 0 0,0 1 0,0-1 0,0 0 0,0 0 0,-1 0 0,1 1 0,0-1 0,0 0 0,0 0 0,0 0 0,-1 0 0,1 1 0,0-1 0,0 0 0,0 0 0,-1 0 0,1 0 0,0 0 0,0 0 0,-1 1 0,1-1 0,0 0 0,0 0 0,-1 0 0,1 0 0,0 0 0,0 0 0,0 0 0,-1 0 0,1 0 0,0 0 0,0 0 0,-1 0 0,1-1 0,0 1 0,0 0 0,-1 0 0,1 0 0,0 0 0,0 0 0,0 0 0,-1 0 0,1-1 0,0 1 0,0 0 0,0 0 0,-1 0 0,1-1 0,0 1 0,0 0 0,0 0 0,0 0 0,0-1 0,0 1 0,-1 0 0,-3-17 0,3 3 0,1-1 0,1 0 0,0 0 0,6-28 0,21-62 0,-20 77 0,0-3 0,42-128 0,-41 136 0,0 1 0,1 0 0,2 0 0,22-32 0,-32 52 0,-1 0 0,0 0 0,1 0 0,-1 1 0,1-1 0,-1 0 0,1 1 0,0 0 0,0-1 0,0 1 0,0 0 0,0 0 0,0 0 0,0 0 0,0 0 0,0 0 0,5 0 0,-6 1 0,1 0 0,-1 1 0,0-1 0,1 1 0,-1 0 0,1-1 0,-1 1 0,0 0 0,1 0 0,-1-1 0,0 1 0,0 0 0,0 1 0,0-1 0,0 0 0,0 0 0,0 0 0,0 1 0,0-1 0,0 0 0,-1 1 0,1-1 0,-1 0 0,1 1 0,-1-1 0,1 1 0,-1 1 0,9 32 0,-3 1 0,0-1 0,0 72 0,-3-44 0,-1-44 0,8 256 0,-10-267-151,-1-1-1,1 1 0,-1-1 0,0 0 1,-1 1-1,0-1 0,0 0 1,-4 7-1,-5 5-6674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0.7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0 297 24575,'3'-8'0,"0"-1"0,0 0 0,0 1 0,1 0 0,1 0 0,-1 0 0,1 0 0,1 1 0,-1 0 0,1 0 0,0 0 0,1 1 0,0 0 0,0 0 0,0 0 0,1 1 0,-1 1 0,10-5 0,17-8 0,0 2 0,71-21 0,-98 34 0,139-40 0,-145 42 0,0 0 0,0-1 0,0 1 0,0 0 0,1 0 0,-1 0 0,0 0 0,0 0 0,0 0 0,0 0 0,1 0 0,-1 0 0,0 1 0,0-1 0,0 0 0,0 1 0,0-1 0,0 1 0,0-1 0,0 1 0,0 0 0,0-1 0,0 1 0,0 0 0,0 0 0,0-1 0,-1 1 0,1 0 0,0 0 0,0 0 0,-1 0 0,1 0 0,-1 0 0,1 0 0,-1 0 0,0 1 0,1-1 0,-1 0 0,0 0 0,0 0 0,1 0 0,-1 0 0,0 1 0,0-1 0,-1 1 0,2 9 0,-2 0 0,1-1 0,-5 21 0,4-22 0,-5 22 0,3-15 0,0 0 0,1 0 0,0 0 0,2 28 0,0-44 0,0 1 0,0-1 0,0 1 0,0-1 0,0 1 0,0 0 0,0-1 0,0 1 0,0-1 0,1 1 0,-1-1 0,0 1 0,0-1 0,0 1 0,1-1 0,-1 1 0,0-1 0,1 1 0,-1-1 0,0 1 0,1-1 0,-1 0 0,0 1 0,1-1 0,-1 1 0,1-1 0,-1 0 0,1 0 0,0 1 0,12-10 0,9-28 0,16-58 0,-27 63 0,2 0 0,27-49 0,-40 80 0,1 0 0,-1 0 0,0 0 0,1 0 0,0 1 0,-1-1 0,1 0 0,-1 0 0,1 0 0,0 1 0,0-1 0,-1 0 0,1 1 0,0-1 0,0 0 0,0 1 0,0-1 0,0 1 0,0-1 0,0 1 0,0 0 0,0-1 0,0 1 0,0 0 0,2 0 0,-2 0 0,0 1 0,0 0 0,0-1 0,0 1 0,0 0 0,0 0 0,-1 0 0,1-1 0,0 1 0,0 0 0,-1 0 0,1 0 0,0 0 0,-1 0 0,1 1 0,-1-1 0,1 0 0,-1 1 0,4 10 0,-1 1 0,4 24 0,-7-36 0,6 49 0,-6-31 0,2 0 0,1 0 0,0-1 0,1 1 0,1-1 0,1 0 0,11 25 0,-16-41 0,0-1 0,0 1 0,0 0 0,0-1 0,0 1 0,0-1 0,0 1 0,1-1 0,-1 1 0,1-1 0,-1 0 0,1 0 0,-1 0 0,1 0 0,0 0 0,0 0 0,-1 0 0,1 0 0,0-1 0,0 1 0,0-1 0,0 1 0,4-1 0,-3 0 0,0-1 0,-1 0 0,1 0 0,0 0 0,0 0 0,0 0 0,-1 0 0,1-1 0,-1 1 0,1-1 0,-1 0 0,1 0 0,3-4 0,4-5 0,-1 0 0,0-1 0,0 0 0,-2-1 0,8-13 0,46-128 0,-60 152 0,-1 1 0,0 0 0,1 0 0,-1 1 0,1-1 0,-1 0 0,1 0 0,0 0 0,-1 0 0,1 0 0,0 0 0,0 1 0,-1-1 0,1 0 0,0 1 0,0-1 0,0 1 0,0-1 0,1 0 0,-1 1 0,0 0 0,0 0 0,0 0 0,-1 0 0,1 0 0,0 1 0,-1-1 0,1 0 0,0 0 0,0 1 0,-1-1 0,1 0 0,0 1 0,-1-1 0,1 1 0,-1-1 0,1 1 0,-1-1 0,1 1 0,-1-1 0,1 2 0,4 5 0,0 0 0,-1 0 0,0 1 0,3 8 0,-2-4 0,1 1 0,1-1 0,1 1 0,0-2 0,0 1 0,1-1 0,0 0 0,12 9 0,-19-18 0,0 1 0,1-1 0,0 0 0,-1 0 0,1-1 0,0 1 0,0-1 0,0 1 0,0-1 0,0 0 0,0 0 0,0 0 0,0 0 0,1-1 0,-1 1 0,0-1 0,0 0 0,1 0 0,-1 0 0,0-1 0,0 1 0,1-1 0,-1 1 0,0-1 0,0 0 0,0 0 0,0-1 0,0 1 0,0 0 0,0-1 0,0 0 0,-1 0 0,1 0 0,-1 0 0,1 0 0,2-4 0,0 1 0,-1 0 0,0 0 0,-1 0 0,1-1 0,-1 0 0,0 1 0,4-12 0,-6 15 0,-1-1 0,1 1 0,0 0 0,-1-1 0,1 1 0,-1 0 0,1-1 0,-1 1 0,0 0 0,0-1 0,0 1 0,-1-1 0,1 1 0,0 0 0,-1-1 0,0 1 0,1 0 0,-1-1 0,0 1 0,0 0 0,0 0 0,-1 0 0,-1-3 0,2 4 0,1 0 0,-1 1 0,0-1 0,0 0 0,1 1 0,-1-1 0,0 0 0,0 1 0,0-1 0,0 1 0,0 0 0,0-1 0,0 1 0,0 0 0,0-1 0,0 1 0,0 0 0,0 0 0,0 0 0,0 0 0,0 0 0,0 0 0,0 0 0,0 0 0,0 0 0,-1 1 0,0 0 0,0 0 0,0 0 0,1 0 0,-1 0 0,1 1 0,-1-1 0,1 0 0,-1 1 0,1-1 0,0 1 0,0 0 0,0-1 0,-1 3 0,-1 0 0,1 0 0,0 0 0,0 1 0,1-1 0,0 1 0,-1-1 0,1 1 0,1-1 0,-1 1 0,1 0 0,0 7 0,1-8 0,0 0 0,1-1 0,0 1 0,0-1 0,0 1 0,0-1 0,0 0 0,1 1 0,-1-1 0,1-1 0,0 1 0,0 0 0,0-1 0,0 1 0,6 2 0,-7-4 0,-1 0 0,1 1 0,0-1 0,0 0 0,0 0 0,0-1 0,0 1 0,0 0 0,0-1 0,1 1 0,-1-1 0,0 0 0,0 1 0,0-1 0,1 0 0,-1 0 0,0-1 0,0 1 0,0 0 0,1-1 0,-1 1 0,0-1 0,0 0 0,0 0 0,0 0 0,0 0 0,0 0 0,3-2 0,-4 1 0,0 1 0,-1-1 0,1 1 0,0 0 0,-1-1 0,1 1 0,-1-1 0,1 1 0,-1-1 0,0 0 0,1 1 0,-1-1 0,0 1 0,0-1 0,0 0 0,0 1 0,-1-1 0,1 1 0,0-1 0,-1 1 0,1-1 0,-1 1 0,1-1 0,-1 1 0,0-1 0,1 1 0,-1-1 0,0 1 0,0 0 0,-2-2 0,-34-39 0,30 36 0,-20-24 0,27 30 0,-1 0 0,1-1 0,0 1 0,0-1 0,-1 0 0,1 1 0,0-1 0,0 1 0,0-1 0,0 1 0,0-1 0,0 1 0,0-1 0,0 0 0,0 1 0,0-1 0,0 1 0,0-1 0,0 1 0,0-1 0,0 0 0,1 0 0,0 0 0,-1 0 0,1 1 0,0-1 0,0 0 0,0 1 0,0-1 0,0 1 0,0-1 0,0 1 0,0-1 0,0 1 0,0 0 0,0-1 0,0 1 0,0 0 0,0 0 0,1 0 0,20-3 0,-9 2 0,1-1 0,0 0 0,0-1 0,-1 0 0,1-2 0,-1 1 0,0-1 0,21-12 0,-33 16 0,0-1 0,1 1 0,-1 0 0,1 0 0,-1 1 0,1-1 0,0 0 0,-1 0 0,1 1 0,0-1 0,0 1 0,-1-1 0,1 1 0,0 0 0,0 0 0,0 0 0,2 0 0,-3 1 0,0-1 0,0 1 0,0 0 0,0 0 0,0 0 0,0 0 0,0 0 0,0 0 0,-1 0 0,1 0 0,0 0 0,0 0 0,-1 0 0,1 1 0,-1-1 0,1 0 0,-1 1 0,0-1 0,1 0 0,-1 0 0,0 1 0,0-1 0,0 0 0,0 3 0,0 42 0,0-36 0,0 0 0,0 0 0,1 0 0,0 0 0,3 11 0,-4-20 0,0 0 0,0 0 0,0 0 0,1-1 0,-1 1 0,0 0 0,1 0 0,-1 0 0,1 0 0,-1 0 0,1-1 0,-1 1 0,1 0 0,-1 0 0,1-1 0,0 1 0,-1 0 0,1-1 0,0 1 0,0-1 0,-1 1 0,1-1 0,0 1 0,0-1 0,0 0 0,1 1 0,0-1 0,-1 0 0,0-1 0,1 1 0,-1 0 0,0-1 0,1 1 0,-1-1 0,0 1 0,1-1 0,-1 0 0,0 0 0,0 0 0,0 1 0,0-1 0,2-2 0,5-6 0,-1 1 0,0-2 0,7-12 0,-12 19 0,39-79 0,-40 82 0,-1 0 0,0-1 0,0 1 0,0 0 0,0 0 0,0-1 0,0 1 0,1 0 0,-1-1 0,0 1 0,0 0 0,0 0 0,1-1 0,-1 1 0,0 0 0,0 0 0,1 0 0,-1-1 0,0 1 0,0 0 0,1 0 0,-1 0 0,0 0 0,1 0 0,-1 0 0,0-1 0,0 1 0,1 0 0,-1 0 0,0 0 0,1 0 0,-1 0 0,0 0 0,1 0 0,-1 0 0,1 1 0,9 10 0,7 27 0,-13-30 0,-2-3 0,0-1 0,0 0 0,1 0 0,0 0 0,0 0 0,0-1 0,0 1 0,0-1 0,1 0 0,0 1 0,0-2 0,0 1 0,0 0 0,8 3 0,-4-3 0,-1 0 0,1-1 0,0 0 0,0 0 0,0-1 0,0 0 0,0-1 0,12 0 0,-9 0 0,1-1 0,-1-1 0,0 0 0,0-1 0,0 0 0,0 0 0,0-1 0,-1-1 0,1 1 0,-1-2 0,0 1 0,16-14 0,-24 17 0,0 1 0,0-1 0,0 0 0,0 0 0,0 0 0,-1 0 0,1 0 0,-1 0 0,1 0 0,-1 0 0,0-1 0,0 1 0,0 0 0,0-1 0,0 1 0,-1-1 0,1 1 0,-1-1 0,1 0 0,-1 1 0,0-1 0,0 1 0,0-1 0,-1 1 0,1-1 0,-1 0 0,1 1 0,-1-1 0,-1-2 0,1 3 0,-1 0 0,0-1 0,0 1 0,0 0 0,0 0 0,0 0 0,-1 0 0,1 0 0,-1 0 0,1 1 0,-1-1 0,1 1 0,-1 0 0,0 0 0,0 0 0,0 0 0,0 0 0,1 1 0,-1-1 0,0 1 0,0 0 0,0 0 0,0 0 0,0 0 0,-4 1 0,2-1 0,0 1 0,0 0 0,0 0 0,1 0 0,-1 0 0,0 1 0,0 0 0,1 0 0,-1 0 0,1 1 0,-1-1 0,1 1 0,0 0 0,0 1 0,0-1 0,-4 5 0,3-1 0,1-1 0,-1 1 0,1 1 0,0-1 0,1 0 0,-1 1 0,2 0 0,-1 0 0,-1 9 0,-1 10 0,2 0 0,1-1 0,2 1 0,0 0 0,5 31 0,18 89 0,-13-97 0,-2 1 0,-3-1 0,0 53 0,-5-98 9,-1 0 1,0 1-1,1-1 0,-2 0 0,1 0 1,-1 0-1,1 0 0,-1 0 0,-1-1 0,1 1 1,-1-1-1,-4 7 0,5-8-74,0-1 1,0 0-1,0 0 1,-1 0-1,1 0 1,-1 0-1,1-1 0,-1 1 1,1-1-1,-1 1 1,0-1-1,0 0 1,1 0-1,-1 0 0,0-1 1,0 1-1,0-1 1,0 1-1,0-1 1,0 0-1,0 0 1,-5-1-1,-11-4-6761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1.6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234 144 24575,'-9'-1'0,"1"0"0,-1 0 0,0 1 0,0 0 0,1 1 0,-1 0 0,0 0 0,1 1 0,-1 0 0,1 1 0,-1-1 0,1 2 0,0-1 0,0 1 0,1 0 0,-1 1 0,-12 9 0,14-9 0,0 0 0,1 0 0,-1 0 0,1 1 0,0 0 0,1 0 0,-1 0 0,1 1 0,0 0 0,1-1 0,0 1 0,0 0 0,0 1 0,1-1 0,0 0 0,0 1 0,1-1 0,0 1 0,0 0 0,1 11 0,0-16 0,0 0 0,1 1 0,-1-1 0,1 0 0,0 0 0,0 0 0,0 0 0,0 0 0,0 0 0,1 0 0,-1 0 0,1-1 0,0 1 0,0 0 0,3 2 0,-4-3 0,1-1 0,0 1 0,1-1 0,-1 0 0,0 0 0,0 0 0,0 0 0,1 0 0,-1 0 0,0-1 0,1 1 0,-1-1 0,1 1 0,-1-1 0,1 0 0,1 0 0,3-1 0,0 0 0,-1 0 0,1-1 0,-1 0 0,1 0 0,-1-1 0,0 1 0,0-1 0,0-1 0,0 1 0,0-1 0,-1 0 0,6-5 0,-5 2 0,0 1 0,-1-1 0,0 0 0,0-1 0,0 1 0,-1-1 0,0 0 0,0 0 0,-1 0 0,0-1 0,-1 1 0,0-1 0,0 0 0,-1 1 0,0-1 0,0 0 0,-1 0 0,0 0 0,-1 0 0,-1-10 0,2 18 0,0 0 0,0 0 0,0 1 0,0-1 0,-1 0 0,1 0 0,0 1 0,0-1 0,0 0 0,-1 1 0,1-1 0,0 0 0,-1 1 0,1-1 0,-1 0 0,1 1 0,-1-1 0,1 1 0,-1-1 0,1 1 0,-1-1 0,1 1 0,-1-1 0,-1 0 0,-5 14 0,-1 30 0,8-35 0,0 0 0,1 0 0,0 1 0,0-1 0,1 0 0,0 0 0,1-1 0,-1 1 0,1 0 0,1-1 0,0 1 0,0-1 0,6 9 0,-6-12 0,0 0 0,0 0 0,0 0 0,1 0 0,-1-1 0,1 1 0,0-1 0,0 0 0,0-1 0,0 1 0,1-1 0,-1 0 0,0 0 0,1-1 0,0 0 0,-1 0 0,1 0 0,0-1 0,10 1 0,-12-1 0,1-1 0,0 1 0,0-1 0,-1 1 0,1-1 0,-1-1 0,1 1 0,-1-1 0,1 1 0,-1-1 0,0-1 0,0 1 0,0 0 0,0-1 0,0 0 0,-1 0 0,1 0 0,-1 0 0,0-1 0,0 1 0,0-1 0,0 0 0,0 0 0,-1 0 0,0 0 0,0 0 0,0-1 0,0 1 0,-1-1 0,2-7 0,1-11 0,-1-1 0,0 0 0,-2 0 0,-4-43 0,2 38 0,0 17 0,0 0 0,0 0 0,-5-16 0,5 26 0,1 0 0,-1 0 0,0 0 0,1 0 0,-1 1 0,0-1 0,0 0 0,0 0 0,-1 1 0,1-1 0,0 0 0,-3-2 0,3 4 0,0 0 0,0-1 0,0 1 0,0 0 0,1-1 0,-1 1 0,0 0 0,0 0 0,0 0 0,0 0 0,0 0 0,0 0 0,0 0 0,0 0 0,0 0 0,1 1 0,-1-1 0,0 0 0,0 0 0,0 1 0,0-1 0,0 1 0,1-1 0,-1 1 0,0-1 0,0 1 0,1-1 0,-1 1 0,0 0 0,0 0 0,-2 2 0,0 1 0,1 0 0,-1-1 0,1 1 0,-1 0 0,1 0 0,1 0 0,-1 1 0,0-1 0,1 0 0,0 1 0,-1 8 0,-4 56 0,7-56 0,-1-1 0,2 1 0,-1-1 0,2 1 0,-1-1 0,2 0 0,0 0 0,0 0 0,10 17 0,-12-25 0,0 0 0,1 1 0,0-1 0,0 0 0,0-1 0,0 1 0,1 0 0,0-1 0,-1 0 0,1 0 0,0 0 0,0 0 0,1-1 0,-1 1 0,1-1 0,-1 0 0,1 0 0,0-1 0,-1 0 0,1 0 0,0 0 0,0 0 0,0 0 0,0-1 0,0 0 0,9-1 0,-9 0 0,-1 0 0,1 0 0,-1 0 0,0 0 0,0-1 0,0 0 0,1 0 0,-1 0 0,-1 0 0,1 0 0,0-1 0,-1 0 0,1 0 0,4-5 0,-3 2 0,-1 0 0,0 0 0,0 0 0,-1 0 0,1-1 0,-1 1 0,-1-1 0,3-9 0,1-9 0,-2-1 0,-1 1 0,0-51 0,-3 76 0,-2-81 0,1 62 0,0 56 0,-1-8-195,2 0 0,2 0 0,0-1 0,2 1 0,1 0 0,14 45 0,-3-37-6631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2.7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 24575,'1'112'0,"-3"123"0,2-229 0,-1 0 0,1 1 0,-1-1 0,0 0 0,0 0 0,-1 0 0,-2 6 0,-1-9 0,0-11 0,1-11 0,3 12 0,1 1 0,-1 0 0,1-1 0,0 1 0,1-1 0,0 1 0,0 0 0,0-1 0,1 1 0,-1 0 0,2 0 0,-1 0 0,1 0 0,-1 0 0,2 1 0,-1-1 0,1 1 0,-1 0 0,6-5 0,5-3 0,1 0 0,1 1 0,-1 1 0,33-17 0,-34 21 0,-1 0 0,0-1 0,0-1 0,-1 0 0,0-1 0,0 0 0,-1 0 0,14-18 0,-17 11 0,-15 39 0,1 17 0,1 1 0,2-1 0,2 1 0,1 0 0,6 39 0,-5-72 0,0-1 0,1 1 0,0-1 0,-1 0 0,2 1 0,-1-1 0,6 9 0,-7-13 0,0-1 0,0 1 0,0-1 0,0 0 0,1 1 0,-1-1 0,0 0 0,1 0 0,-1 0 0,1 0 0,-1 0 0,1 0 0,-1-1 0,1 1 0,0 0 0,-1-1 0,1 1 0,0-1 0,-1 0 0,1 1 0,0-1 0,0 0 0,-1 0 0,1 0 0,0 0 0,0-1 0,-1 1 0,1 0 0,0-1 0,-1 1 0,1-1 0,0 1 0,1-2 0,2-1 0,0 1 0,0-1 0,0 0 0,0 0 0,-1-1 0,0 0 0,0 1 0,0-1 0,0-1 0,0 1 0,-1 0 0,0-1 0,5-8 0,1-6 0,-1 1 0,9-30 0,-1 2 0,-16 45 0,0 1 0,0-1 0,0 1 0,0-1 0,0 0 0,0 1 0,0-1 0,1 1 0,-1-1 0,0 1 0,1-1 0,-1 1 0,0-1 0,1 1 0,-1-1 0,0 1 0,1-1 0,-1 1 0,1-1 0,-1 1 0,1 0 0,-1-1 0,1 1 0,-1 0 0,1-1 0,0 1 0,-1 0 0,1 0 0,-1 0 0,1-1 0,-1 1 0,1 0 0,0 0 0,-1 0 0,1 0 0,0 0 0,-1 0 0,1 0 0,-1 0 0,1 1 0,0-1 0,-1 0 0,1 0 0,-1 0 0,1 1 0,-1-1 0,2 1 0,22 25 0,-13-11 0,-7-11 0,0 0 0,1-1 0,0 1 0,-1-1 0,1 0 0,0 0 0,1 0 0,-1-1 0,0 0 0,1 0 0,0 0 0,-1-1 0,1 0 0,0 0 0,11 0 0,-14-1 0,0 0 0,1 0 0,-1-1 0,0 1 0,0-1 0,0 0 0,1 0 0,-1 0 0,0-1 0,0 1 0,-1-1 0,1 1 0,0-1 0,0 0 0,-1 0 0,1 0 0,-1-1 0,0 1 0,0-1 0,1 1 0,-2-1 0,1 0 0,0 1 0,0-1 0,-1 0 0,0 0 0,1 0 0,0-6 0,1-2 0,0 0 0,-1-1 0,-1 1 0,0 0 0,0-20 0,-1 27 0,0 0 0,-1 0 0,1 0 0,-1 0 0,0 0 0,0 0 0,0 0 0,-1 0 0,1 1 0,-1-1 0,0 0 0,0 1 0,0 0 0,0-1 0,-1 1 0,1 0 0,-1 0 0,-6-5 0,9 7 0,-1 1 0,0-1 0,0 0 0,0 1 0,0-1 0,0 1 0,0-1 0,0 1 0,0-1 0,0 1 0,0 0 0,-1 0 0,1-1 0,0 1 0,0 0 0,0 0 0,0 0 0,0 0 0,0 0 0,0 1 0,-1-1 0,1 0 0,0 0 0,-2 2 0,2-1 0,-1 0 0,1 0 0,0 0 0,-1 1 0,1-1 0,0 1 0,0-1 0,0 1 0,0-1 0,0 1 0,0-1 0,1 1 0,-2 3 0,0 3 0,0 0 0,0 0 0,1 1 0,0-1 0,1 14 0,0-16 0,1 0 0,1-1 0,-1 1 0,1-1 0,0 1 0,0-1 0,1 0 0,0 0 0,-1 0 0,2 0 0,-1-1 0,1 1 0,-1-1 0,1 0 0,0 0 0,1 0 0,-1 0 0,1-1 0,5 4 0,-3-2 0,0-1 0,0 0 0,0-1 0,1 1 0,0-1 0,-1-1 0,1 0 0,0 0 0,0 0 0,0-1 0,0 0 0,0-1 0,9 0 0,-14 0 0,-1 0 0,1 0 0,-1-1 0,0 1 0,0-1 0,1 0 0,-1 0 0,0 0 0,0 0 0,0 0 0,0 0 0,0-1 0,0 1 0,0 0 0,0-1 0,0 0 0,2-2 0,-1-1 0,-1 1 0,1-1 0,0 0 0,-1 0 0,2-9 0,7-14 0,-11 28 0,0-1 0,1 0 0,-1 0 0,0 0 0,1 1 0,-1-1 0,0 0 0,1 0 0,-1 1 0,1-1 0,-1 0 0,1 1 0,-1-1 0,1 0 0,-1 1 0,1-1 0,0 1 0,-1-1 0,1 1 0,0-1 0,0 1 0,-1 0 0,1-1 0,0 1 0,0 0 0,-1 0 0,1-1 0,0 1 0,0 0 0,0 0 0,0 0 0,-1 0 0,1 0 0,0 0 0,0 0 0,0 0 0,0 1 0,-1-1 0,1 0 0,0 0 0,0 1 0,0-1 0,-1 0 0,1 1 0,0-1 0,-1 1 0,1-1 0,0 1 0,-1-1 0,1 1 0,0-1 0,-1 1 0,1 0 0,-1-1 0,1 1 0,-1 0 0,0 0 0,1 1 0,3 3 0,-1 0 0,0 1 0,0 0 0,0-1 0,-1 1 0,3 8 0,-1 3 0,-1 1 0,-1 0 0,0 23 0,-2-36 0,1 0 0,-2 0 0,1 0 0,-1 0 0,1 0 0,-1 0 0,-1-1 0,1 1 0,-1 0 0,1-1 0,-1 1 0,-1-1 0,1 1 0,-1-1 0,1 0 0,-6 6 0,-3-6-1365,3-6-5461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3.1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22 24575,'-1'37'0,"0"-15"0,3 45 0,-2-63 0,1 1 0,-1 0 0,1 0 0,1-1 0,-1 1 0,0-1 0,1 1 0,0-1 0,0 0 0,1 1 0,-1-1 0,1 0 0,0-1 0,6 8 0,-7-10 0,0 1 0,0-1 0,0 1 0,0-1 0,1 0 0,-1 0 0,0 0 0,0 0 0,1 0 0,-1 0 0,1-1 0,-1 1 0,1-1 0,-1 0 0,1 0 0,-1 0 0,1 0 0,-1 0 0,1 0 0,-1-1 0,1 1 0,-1-1 0,1 0 0,-1 1 0,0-1 0,1 0 0,-1 0 0,0-1 0,0 1 0,0 0 0,0-1 0,0 0 0,0 1 0,3-5 0,2-1 0,-1 0 0,0 0 0,0-1 0,0 0 0,-1 0 0,-1 0 0,8-18 0,-8 14 0,0 0 0,-1 0 0,4-25 0,-7 33 0,0 0 0,0 1 0,0-1 0,0 0 0,-1 0 0,1 0 0,-1 1 0,-1-5 0,1 7 0,1-1 0,-1 1 0,0 0 0,0-1 0,1 1 0,-1 0 0,0-1 0,0 1 0,0 0 0,0 0 0,-1 0 0,1 0 0,0 0 0,0 0 0,-1 0 0,1 1 0,0-1 0,-1 0 0,1 1 0,-2-1 0,0 0 0,0 1 0,1 0 0,-1 0 0,0 0 0,1 1 0,-1-1 0,0 0 0,1 1 0,-1 0 0,1 0 0,-1 0 0,1 0 0,-1 0 0,1 0 0,0 0 0,-1 1 0,1-1 0,0 1 0,0 0 0,0 0 0,0-1 0,1 1 0,-1 0 0,0 1 0,1-1 0,-1 0 0,-1 4 0,-2 2 0,1 1 0,-1-1 0,1 1 0,1 0 0,0 0 0,-3 15 0,4-15 12,2 0 0,-1 0 0,1 0 0,0 0 0,1-1 0,0 1 0,1 0 0,0 0 0,5 14 0,0-4-383,2 0-1,0-1 1,13 20 0,-5-12-6455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4.0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 24575,'0'0'0,"0"0"0,0 0 0,0 0 0,0 0 0,0 0 0,1 0 0,-1 0 0,0 1 0,0-1 0,0 0 0,0 0 0,1 0 0,-1 0 0,0 0 0,0 0 0,0 0 0,0 0 0,1 0 0,-1 0 0,0 0 0,0 0 0,0 0 0,0 0 0,0 0 0,1 0 0,-1 0 0,0-1 0,0 1 0,0 0 0,0 0 0,1 0 0,-1 0 0,0 0 0,0 0 0,0 0 0,0 0 0,0-1 0,0 1 0,0 0 0,1 0 0,-1 0 0,0 0 0,0 0 0,0 0 0,0-1 0,0 1 0,0 0 0,0 0 0,0 0 0,0 0 0,0-1 0,0 1 0,0 0 0,0 0 0,0 0 0,0 0 0,0-1 0,0 1 0,0 0 0,14 22 0,14 36 0,-15-22 0,24 58 0,-33-86 0,1 1 0,-1-1 0,1 0 0,1 0 0,-1-1 0,1 1 0,13 10 0,-19-17 0,1-1 0,-1 1 0,1-1 0,-1 1 0,1-1 0,-1 0 0,1 1 0,-1-1 0,1 0 0,-1 1 0,1-1 0,0 0 0,-1 0 0,1 0 0,-1 1 0,1-1 0,0 0 0,-1 0 0,1 0 0,0 0 0,-1 0 0,1 0 0,0 0 0,-1-1 0,1 1 0,-1 0 0,1 0 0,0 0 0,-1-1 0,2 1 0,-1-1 0,0-1 0,0 1 0,0 0 0,0 0 0,0-1 0,0 1 0,-1-1 0,1 1 0,0-1 0,-1 1 0,1-1 0,-1-1 0,6-51 0,-5 50 0,-2-155 0,4 145-1365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5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30 239 24575,'1'2'0,"-1"1"0,1-1 0,0 1 0,0-1 0,0 0 0,0 1 0,0-1 0,0 0 0,1 0 0,-1 0 0,1 0 0,-1 0 0,1 0 0,0 0 0,0 0 0,0-1 0,0 1 0,0-1 0,0 0 0,0 1 0,1-1 0,-1 0 0,0 0 0,1 0 0,-1-1 0,1 1 0,-1-1 0,1 1 0,-1-1 0,1 0 0,-1 0 0,1 0 0,-1 0 0,1 0 0,-1 0 0,1-1 0,-1 1 0,1-1 0,-1 0 0,1 0 0,-1 0 0,0 0 0,4-2 0,-3-1 0,1 1 0,-1 0 0,1-1 0,-1 0 0,0 0 0,0 0 0,-1 0 0,0-1 0,1 1 0,-1 0 0,0-1 0,-1 0 0,1 1 0,-1-1 0,0 0 0,-1 0 0,1 0 0,-1 0 0,0 0 0,0 0 0,0-5 0,0 8 0,0-1 0,-1 0 0,1 0 0,0 1 0,-1-1 0,0 0 0,1 1 0,-1-1 0,0 1 0,0-1 0,-1 1 0,1-1 0,0 1 0,-1 0 0,0 0 0,1-1 0,-1 1 0,0 0 0,0 1 0,0-1 0,0 0 0,0 0 0,-1 1 0,1 0 0,0-1 0,-1 1 0,1 0 0,-1 0 0,1 0 0,-1 0 0,0 1 0,1-1 0,-1 1 0,0 0 0,0-1 0,1 1 0,-1 0 0,-3 1 0,2 0 0,0 0 0,0 0 0,0 1 0,0 0 0,0-1 0,1 1 0,-1 0 0,1 1 0,-1-1 0,1 1 0,0-1 0,0 1 0,0 0 0,0 0 0,1 1 0,-1-1 0,1 0 0,0 1 0,0 0 0,0-1 0,0 1 0,1 0 0,-1 0 0,1 0 0,-1 5 0,-2 6 0,1 0 0,0 1 0,1 0 0,1-1 0,1 21 0,0-29 0,1 0 0,0-1 0,0 1 0,1-1 0,0 1 0,0-1 0,0 1 0,1-1 0,0 0 0,0 0 0,0 0 0,1-1 0,0 1 0,0-1 0,0 0 0,1 0 0,0 0 0,0-1 0,0 0 0,12 8 0,-10-8 0,0-1 0,0 1 0,1-1 0,-1 0 0,1-1 0,0 0 0,0 0 0,0 0 0,0-1 0,0-1 0,0 1 0,0-1 0,1-1 0,-1 1 0,0-1 0,0-1 0,10-2 0,-13 2 0,0 0 0,0 0 0,0 0 0,0-1 0,-1 0 0,1 0 0,-1 0 0,1 0 0,-1-1 0,0 0 0,-1 1 0,1-1 0,0-1 0,-1 1 0,0-1 0,0 1 0,-1-1 0,1 0 0,-1 0 0,0 0 0,0 0 0,2-10 0,0-8 0,-1 1 0,-1-1 0,-1 0 0,-2-27 0,1 0 0,6 19 0,2 25 0,5 17 0,13 32 0,-22-33 0,1-1 0,0-1 0,1 1 0,9 10 0,-15-19 0,0 0 0,0 1 0,0-1 0,0 0 0,1 0 0,-1 0 0,0 0 0,0 1 0,0-1 0,0 0 0,1 0 0,-1 0 0,0 0 0,0 0 0,0 0 0,0 0 0,1 1 0,-1-1 0,0 0 0,0 0 0,0 0 0,1 0 0,-1 0 0,0 0 0,0 0 0,1 0 0,-1 0 0,0 0 0,0 0 0,0 0 0,1 0 0,-1 0 0,0-1 0,0 1 0,0 0 0,1 0 0,-1 0 0,0 0 0,0 0 0,0 0 0,0 0 0,1-1 0,3-11 0,-2-16 0,-2 27 0,0-4 0,0 1 0,-1-1 0,1 1 0,-1-1 0,0 1 0,-1-1 0,1 1 0,-1 0 0,1-1 0,-1 1 0,0 0 0,-1 0 0,1 0 0,-1 1 0,-3-5 0,4 7 0,1-1 0,-1 1 0,0-1 0,0 1 0,0 0 0,1 0 0,-1 0 0,0 0 0,-1 0 0,1 0 0,0 0 0,0 1 0,0-1 0,0 1 0,-1 0 0,1-1 0,0 1 0,0 0 0,-1 0 0,1 1 0,0-1 0,0 0 0,0 1 0,-1-1 0,1 1 0,0 0 0,0 0 0,0 0 0,0 0 0,0 0 0,0 0 0,0 0 0,-2 3 0,-2 1 0,1 0 0,0 1 0,0 0 0,0 0 0,0 0 0,1 0 0,0 1 0,0 0 0,1-1 0,0 2 0,0-1 0,1 0 0,0 0 0,0 1 0,1-1 0,-1 10 0,0-9 0,2 0 0,-1 0 0,1 0 0,0 0 0,1 0 0,-1-1 0,2 1 0,-1 0 0,1 0 0,0-1 0,1 1 0,0-1 0,0 0 0,1 0 0,7 13 0,-5-15 0,-1 0 0,1 0 0,0-1 0,0 1 0,1-1 0,-1-1 0,1 1 0,0-1 0,0 0 0,0-1 0,0 1 0,0-1 0,1-1 0,-1 1 0,11-1 0,-6 0 0,0 0 0,0-1 0,0-1 0,0 0 0,-1 0 0,1-1 0,0-1 0,-1 0 0,13-5 0,-19 5 0,0 1 0,1-1 0,-1-1 0,-1 1 0,1-1 0,0 1 0,-1-1 0,0-1 0,0 1 0,0-1 0,0 1 0,4-9 0,-3 4 0,0-1 0,-1 0 0,0 0 0,-1-1 0,0 1 0,2-15 0,-2-2 0,0 1 0,-2-1 0,-2 0 0,-5-45 0,5 63 0,-7-37 0,7 44 0,1-1 0,-1 1 0,0 0 0,1 0 0,-1 0 0,0 0 0,0 0 0,0 0 0,-1 0 0,1 0 0,0 1 0,-1-1 0,1 0 0,-1 1 0,1-1 0,-3-1 0,4 3 0,-1 0 0,1 0 0,0 0 0,-1 0 0,1 0 0,0-1 0,-1 1 0,1 0 0,0 0 0,-1 0 0,1 0 0,0 0 0,-1 0 0,1 1 0,0-1 0,0 0 0,-1 0 0,1 0 0,0 0 0,-1 0 0,1 0 0,0 0 0,0 1 0,-1-1 0,1 0 0,0 0 0,0 0 0,-1 1 0,1-1 0,0 0 0,0 0 0,-1 1 0,1-1 0,0 0 0,-6 16 0,0 19 0,6-34 0,-2 28 0,0-1 0,2 1 0,1-1 0,1 1 0,2-1 0,0 0 0,2 0 0,2 0 0,0-1 0,23 49 0,-35-84 0,1 0 0,0-1 0,1 1 0,-3-15 0,4 19 0,1 0 0,-1 0 0,1 0 0,0 0 0,0 0 0,0 0 0,0 1 0,1-1 0,0 0 0,0 0 0,0 0 0,0 1 0,0-1 0,1 0 0,-1 1 0,1-1 0,0 1 0,0 0 0,4-4 0,1 0 0,1 1 0,-1 1 0,1-1 0,1 1 0,-1 1 0,1 0 0,-1 0 0,17-5 0,80-14 0,-68 17 0,-6 2 0,-25 3 0,0 1 0,1-1 0,-1 1 0,1-2 0,-1 1 0,0-1 0,0 0 0,0 0 0,0-1 0,10-5 0,-16 4 0,-9 5 0,-11 5 0,11-1 0,1 0 0,1 0 0,-1 1 0,1 1 0,0-1 0,0 1 0,1 0 0,-1 1 0,2-1 0,-6 10 0,7-11 0,0 0 0,1 0 0,0 0 0,0 1 0,1-1 0,0 1 0,0 0 0,0 0 0,1-1 0,0 1 0,0 0 0,1 0 0,0 0 0,1 12 0,0-15 0,0-1 0,1 0 0,-1 1 0,1-1 0,0 0 0,0 0 0,0 0 0,0 0 0,0-1 0,1 1 0,-1 0 0,1-1 0,0 0 0,0 0 0,-1 0 0,1 0 0,1 0 0,-1 0 0,0-1 0,0 1 0,1-1 0,-1 0 0,1 0 0,-1 0 0,1-1 0,-1 1 0,1-1 0,-1 0 0,1 0 0,0 0 0,-1 0 0,5-2 0,-5 2 0,1 0 0,-1 0 0,1-1 0,-1 1 0,1-1 0,-1 0 0,1-1 0,-1 1 0,0 0 0,0-1 0,0 0 0,0 1 0,0-1 0,0 0 0,0-1 0,0 1 0,-1 0 0,1-1 0,-1 0 0,0 1 0,0-1 0,0 0 0,0 0 0,0 0 0,-1-1 0,1 1 0,-1 0 0,0 0 0,0-1 0,0 1 0,-1-1 0,1 1 0,0-5 0,-5-20 0,3 22 0,0-1 0,0 0 0,1 0 0,0 0 0,1-11 0,-1 16 0,1 1 0,-1-1 0,1 1 0,-1-1 0,1 1 0,0 0 0,-1-1 0,1 1 0,0 0 0,0-1 0,0 1 0,0 0 0,0 0 0,0 0 0,0 0 0,0 0 0,1 0 0,-1 0 0,0 0 0,1 0 0,-1 1 0,1-1 0,-1 0 0,0 1 0,1-1 0,0 1 0,-1 0 0,1-1 0,2 1 0,-2 0 0,0 0 0,0 1 0,1-1 0,-1 1 0,0-1 0,0 1 0,0 0 0,0-1 0,0 1 0,0 0 0,0 1 0,0-1 0,0 0 0,0 0 0,0 1 0,-1-1 0,1 1 0,0 0 0,-1-1 0,0 1 0,1 0 0,-1 0 0,0 0 0,0 0 0,1 3 0,3 5 0,0 1 0,-1 0 0,5 17 0,-6-5 0,2 5 0,-5-28 0,0 0 0,0 0 0,0 0 0,0 0 0,0 0 0,0 0 0,0 0 0,0 0 0,0 0 0,0 0 0,0 0 0,0 0 0,0-1 0,1 1 0,-1 0 0,0 0 0,0 0 0,0 0 0,0 0 0,0 0 0,0 0 0,0 0 0,0 0 0,0 0 0,0 0 0,0 0 0,0 0 0,0 0 0,1 0 0,-1 0 0,0 0 0,0 0 0,0 0 0,0 0 0,0 0 0,0 0 0,0 0 0,0 0 0,0 0 0,0 0 0,0 0 0,1 0 0,-1 0 0,0 0 0,0 0 0,0 0 0,0 0 0,0 0 0,0 0 0,0 1 0,0-1 0,0 0 0,0 0 0,0 0 0,0 0 0,0 0 0,0 0 0,0 0 0,0 0 0,0 0 0,0 0 0,0 0 0,0 0 0,0 0 0,0 1 0,0-1 0,0 0 0,0 0 0,0 0 0,5-16 0,-3 5-85,0 0 0,1 0-1,0 1 1,0-1 0,2 1-1,-1 0 1,1 0 0,0 0-1,1 1 1,0 0 0,1 0-1,0 1 1,0-1 0,1 1-1,13-11 1,1 6-6741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6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35 24575,'-1'-2'0,"1"0"0,-1 0 0,0 0 0,0 0 0,0 0 0,-1 0 0,1 1 0,0-1 0,-1 0 0,1 1 0,-1-1 0,1 1 0,-1 0 0,0-1 0,0 1 0,0 0 0,1 0 0,-1 0 0,0 0 0,0 1 0,0-1 0,0 0 0,-1 1 0,1-1 0,0 1 0,0 0 0,0 0 0,0 0 0,0 0 0,-1 0 0,-3 1 0,3 0 0,1 0 0,-1 0 0,0 1 0,1-1 0,-1 1 0,1 0 0,0 0 0,-1 0 0,1 0 0,0 0 0,0 0 0,0 0 0,0 1 0,1-1 0,-1 1 0,1-1 0,-1 1 0,1 0 0,0-1 0,0 1 0,0 0 0,0 5 0,0-4 0,0 1 0,0-1 0,1 1 0,0-1 0,0 1 0,0 0 0,0-1 0,1 1 0,0-1 0,0 1 0,0-1 0,0 1 0,1-1 0,-1 0 0,1 0 0,1 0 0,2 5 0,3 1 0,0 0 0,1-1 0,0 0 0,17 13 0,-9-8 0,-16-13 0,-1-1 0,1 1 0,0 0 0,0-1 0,0 1 0,0 0 0,-1 0 0,1-1 0,0 1 0,-1 0 0,1 0 0,-1 0 0,1 0 0,-1 0 0,1 0 0,-1 0 0,0 0 0,1 0 0,-1 0 0,0 0 0,0 0 0,0 0 0,0 0 0,0 1 0,0-1 0,0 0 0,0 0 0,0 0 0,0 0 0,-1 0 0,1 0 0,0 0 0,-1 0 0,1 0 0,-1 0 0,1 0 0,-1 0 0,1 0 0,-1 0 0,0-1 0,0 1 0,1 0 0,-1 0 0,0-1 0,0 1 0,0 0 0,0-1 0,0 1 0,0-1 0,0 1 0,0-1 0,0 1 0,-2-1 0,1 2 0,0-1 0,-1 0 0,1 0 0,-1 0 0,1-1 0,-1 1 0,0 0 0,1-1 0,-1 0 0,1 0 0,-1 0 0,0 0 0,1 0 0,-1 0 0,0-1 0,1 1 0,-1-1 0,1 0 0,-1 1 0,1-1 0,-3-2 0,2-6-1365,6-1-5461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6.6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4 24575,'-9'8'0,"0"1"0,1-1 0,0 2 0,0-1 0,1 1 0,0 0 0,0 1 0,1 0 0,1 0 0,0 0 0,1 0 0,0 1 0,0 0 0,1 0 0,1 0 0,-2 14 0,1 5 0,2 1 0,1-1 0,1 0 0,1 1 0,8 35 0,3-16 0,-9-39 0,-1 0 0,0 1 0,0 0 0,0 18 0,-3-31 0,0 0 0,0 0 0,0 0 0,1 0 0,-1 0 0,0 1 0,0-1 0,0 0 0,0 0 0,0 0 0,0 0 0,0 1 0,0-1 0,0 0 0,0 0 0,0 0 0,0 0 0,0 1 0,0-1 0,0 0 0,0 0 0,0 0 0,0 1 0,0-1 0,0 0 0,0 0 0,0 0 0,0 0 0,0 1 0,0-1 0,0 0 0,0 0 0,-1 0 0,1 0 0,0 1 0,0-1 0,0 0 0,0 0 0,0 0 0,-1 0 0,1 0 0,0 0 0,0 0 0,0 0 0,0 1 0,-1-1 0,1 0 0,0 0 0,0 0 0,0 0 0,0 0 0,-1 0 0,1 0 0,-7-12 0,-4-24 0,1-21 0,3-1 0,2-1 0,5-105 0,1 156 0,-1-1 0,1 0 0,1 0 0,-1 1 0,2-1 0,-1 1 0,1-1 0,0 1 0,1 0 0,0 0 0,0 1 0,9-12 0,-9 14 0,0 0 0,1 1 0,0-1 0,0 1 0,0 0 0,0 1 0,1-1 0,-1 1 0,1 0 0,0 1 0,0-1 0,0 1 0,0 0 0,0 1 0,0 0 0,1 0 0,12-1 0,-16 2 0,1 0 0,-1 0 0,1 0 0,-1 1 0,1 0 0,-1-1 0,1 1 0,-1 0 0,0 1 0,1-1 0,-1 0 0,0 1 0,0 0 0,0 0 0,0 0 0,-1 0 0,1 0 0,0 1 0,-1-1 0,1 1 0,-1 0 0,0-1 0,0 1 0,0 0 0,0 0 0,-1 0 0,1 1 0,-1-1 0,0 0 0,0 1 0,0-1 0,0 0 0,0 1 0,-1-1 0,0 1 0,0-1 0,0 1 0,0 0 0,0-1 0,-1 1 0,1-1 0,-1 0 0,0 1 0,0-1 0,0 0 0,-1 1 0,1-1 0,-1 0 0,0 0 0,-2 4 0,-5 3-105,1 0 0,-2 0 0,1-1 0,-1 0 0,-1-1 0,0 0 0,0 0 0,0-2 0,-1 1 0,0-1 0,0-1 0,-19 6 0,18-7-6721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24575,'-19'9'0,"0"2"0,2 0 0,-21 17 0,33-25 0,1 1 0,-1 0 0,1 0 0,0 0 0,0 1 0,0 0 0,1-1 0,-1 1 0,1 1 0,1-1 0,-1 0 0,1 1 0,0-1 0,0 1 0,0 0 0,-1 6 0,4-9 0,-1 0 0,0 0 0,1-1 0,-1 1 0,1 0 0,0 0 0,0 0 0,0 0 0,0-1 0,1 1 0,-1 0 0,1-1 0,0 1 0,-1-1 0,1 0 0,0 0 0,0 0 0,1 0 0,-1 0 0,0 0 0,1 0 0,4 2 0,7 4 0,0-1 0,0 0 0,16 5 0,-20-9 0,1 2 0,50 21 0,-57-24 0,0 0 0,0 1 0,0 0 0,0-1 0,-1 1 0,1 0 0,-1 1 0,0-1 0,0 1 0,0-1 0,3 7 0,-5-8 0,0 0 0,-1 0 0,1 0 0,-1 0 0,1 0 0,-1 0 0,0 1 0,0-1 0,0 0 0,0 0 0,-1 0 0,1 0 0,0 0 0,-1 0 0,0 0 0,1 0 0,-1 0 0,0 0 0,0 0 0,0 0 0,0 0 0,0 0 0,-1-1 0,1 1 0,0-1 0,-1 1 0,1-1 0,-1 1 0,0-1 0,-1 1 0,-7 6 0,0-1 0,-1 0 0,-18 9 0,24-14 0,-68 32 0,65-31 0,0-1 0,0 1 0,1-1 0,-1-1 0,0 1 0,-1-2 0,-12 1 0,21-1 2,-1 1-1,1-1 0,-1 0 1,1 0-1,-1 0 0,1 0 1,-1 0-1,0 0 1,1 0-1,-1 0 0,1 0 1,-1 0-1,1 0 0,-1-1 1,1 1-1,-1 0 0,1 0 1,-1 0-1,1-1 1,-1 1-1,1 0 0,-1 0 1,1-1-1,0 1 0,-1 0 1,1-1-1,0 1 0,-1-1 1,1 1-1,0-1 1,-1 1-1,1 0 0,0-1 1,0 1-1,-1-1 0,1 1 1,0-1-1,0 1 0,0-1 1,0 0-1,0 1 1,0-1-1,0 1 0,0-1 1,0 1-1,0-1 0,0 1 1,0-1-1,0 1 1,0-1-1,0 1 0,1-1 1,17-23-1440,7 4-5388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3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20 291 24575,'-4'-12'0,"0"-1"0,1 0 0,0 1 0,1-1 0,-1-16 0,3 25 0,0 0 0,0 0 0,1 0 0,-1 1 0,1-1 0,0 0 0,0 0 0,0 1 0,0-1 0,1 1 0,0-1 0,0 1 0,-1-1 0,2 1 0,-1 0 0,0 0 0,1 0 0,-1 0 0,1 1 0,0-1 0,6-3 0,10-4 0,0 1 0,0 1 0,1 1 0,0 0 0,0 2 0,0 0 0,42-3 0,-59 8 0,0-1 0,0 1 0,-1 0 0,1 0 0,0 0 0,0 0 0,-1 1 0,1-1 0,0 1 0,-1 0 0,1-1 0,-1 1 0,1 0 0,-1 0 0,1 1 0,-1-1 0,1 1 0,-1-1 0,2 3 0,-1-1 0,-1 0 0,0 0 0,-1 0 0,1 0 0,0 0 0,-1 1 0,0-1 0,0 0 0,0 1 0,0-1 0,0 1 0,-1-1 0,1 1 0,-1 4 0,0 11 0,-1-1 0,0 1 0,-1-1 0,-2 1 0,0-1 0,0 0 0,-2-1 0,-7 18 0,-1-4 0,-1 0 0,-1-2 0,-31 43 0,47-72 0,-2 4 0,-1-1 0,0 1 0,1 0 0,-1-1 0,0 0 0,-1 0 0,1 0 0,-1 0 0,1 0 0,-5 2 0,8-5 0,-1 0 0,1 0 0,0 0 0,-1 0 0,1 0 0,0 0 0,0 0 0,-1 0 0,1 0 0,0 0 0,0 0 0,-1 0 0,1 0 0,0 0 0,-1 0 0,1-1 0,0 1 0,0 0 0,-1 0 0,1 0 0,0 0 0,0 0 0,-1-1 0,1 1 0,0 0 0,0 0 0,0 0 0,-1-1 0,1 1 0,0 0 0,0 0 0,0-1 0,0 1 0,0 0 0,0 0 0,-1-1 0,1 1 0,0 0 0,0 0 0,0-1 0,0 1 0,0 0 0,0-1 0,0 1 0,0 0 0,0 0 0,0-1 0,0 1 0,0 0 0,0 0 0,1-1 0,2-18 0,17-30 0,1 0 0,49-82 0,-34 67 0,-21 38 0,7-16 0,51-73 0,-61 107 0,-8 16 0,-5 23 0,-4 17 40,1 0 0,5 77 0,-1-111-139,2-1 0,0 0 0,0 0 0,1 0 0,1 0 0,0 0 0,1 0 0,1-1 0,-1 0 0,2 0 0,0-1 0,0 0 0,1 0 0,14 15 0,7-1-6727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7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162 18 24575,'-9'0'0,"0"0"0,0 1 0,1 0 0,-1 0 0,0 1 0,1 0 0,0 1 0,-1 0 0,1 0 0,0 0 0,-9 7 0,13-7 0,0-1 0,0 2 0,1-1 0,-1 0 0,1 1 0,0 0 0,0-1 0,0 1 0,0 0 0,1 1 0,0-1 0,-1 0 0,2 1 0,-1-1 0,0 1 0,1 0 0,0-1 0,0 1 0,0 0 0,1 0 0,0 8 0,0-11 0,0 1 0,0-1 0,1 0 0,-1 1 0,1-1 0,-1 1 0,1-1 0,0 0 0,0 0 0,0 1 0,0-1 0,0 0 0,1 0 0,-1 0 0,1 0 0,-1 0 0,1-1 0,0 1 0,0 0 0,0-1 0,-1 1 0,2-1 0,-1 0 0,0 0 0,0 1 0,0-1 0,0-1 0,1 1 0,-1 0 0,0 0 0,1-1 0,-1 0 0,1 1 0,-1-1 0,1 0 0,2 0 0,1 0 0,0 0 0,0 0 0,0-1 0,0 0 0,0 0 0,0 0 0,-1-1 0,1 0 0,0 0 0,-1 0 0,1 0 0,-1-1 0,0 0 0,5-4 0,-6 3 0,-1 1 0,0-1 0,0 0 0,-1 0 0,1 0 0,2-6 0,-5 9 0,1 1 0,-1-1 0,1 0 0,-1 1 0,1-1 0,-1 0 0,0 0 0,1 1 0,-1-1 0,0 0 0,0 0 0,1 0 0,-1 1 0,0-1 0,0 0 0,0 0 0,0 0 0,0 1 0,0-1 0,0 0 0,-1 0 0,1 0 0,0 1 0,0-1 0,-1 0 0,1 0 0,0 0 0,-1 1 0,1-1 0,-1 0 0,1 1 0,-1-1 0,1 0 0,-1 1 0,1-1 0,-1 1 0,0-1 0,1 1 0,-1-1 0,0 1 0,1-1 0,-1 1 0,-1-1 0,1 1 0,1 0 0,0 0 0,-1 0 0,1 0 0,0 0 0,-1 0 0,1-1 0,0 1 0,-1 0 0,1 0 0,0 0 0,-1 0 0,1 1 0,-1-1 0,1 0 0,0 0 0,-1 0 0,1 0 0,0 0 0,-1 0 0,1 0 0,0 1 0,-1-1 0,1 0 0,0 0 0,0 1 0,-1-1 0,1 0 0,0 0 0,0 1 0,-1-1 0,1 0 0,0 1 0,0 13 0,14 15 0,-11-25 0,1-1 0,0 1 0,0 0 0,0-1 0,1 0 0,-1 0 0,1 0 0,0-1 0,0 0 0,0 0 0,0 0 0,0 0 0,0-1 0,0 1 0,1-1 0,-1-1 0,0 1 0,1-1 0,-1 0 0,8-1 0,-8 1 0,-1-1 0,1 0 0,-1 0 0,0 0 0,0-1 0,1 0 0,-1 1 0,0-1 0,0-1 0,0 1 0,-1-1 0,1 1 0,-1-1 0,1 0 0,-1 0 0,0-1 0,0 1 0,0 0 0,-1-1 0,1 0 0,-1 0 0,0 0 0,0 0 0,3-7 0,3-34 0,-8 38 0,1 1 0,0 0 0,0-1 0,1 1 0,-1 0 0,1 0 0,1 0 0,-1 0 0,5-7 0,-7 12 0,0 1 0,1 0 0,-1-1 0,1 1 0,-1-1 0,1 1 0,-1-1 0,1 1 0,-1 0 0,1-1 0,-1 1 0,1 0 0,0 0 0,-1-1 0,1 1 0,-1 0 0,1 0 0,0 0 0,-1 0 0,1 0 0,-1 0 0,1 0 0,0 0 0,-1 0 0,1 0 0,0 0 0,-1 0 0,1 0 0,0 1 0,2 3 0,-10-1 0,2-2 0,1 0 0,-1 0 0,1 0 0,0 0 0,0 1 0,-1 0 0,1 0 0,0 0 0,1 0 0,-1 0 0,0 1 0,1 0 0,-1 0 0,1 0 0,0 0 0,0 0 0,0 1 0,0-1 0,1 1 0,-1 0 0,1 0 0,0 0 0,0 0 0,0 0 0,1 0 0,0 0 0,-1 1 0,2-1 0,-1 0 0,0 1 0,1-1 0,0 1 0,0-1 0,0 1 0,0-1 0,1 1 0,2 7 0,-2-7 0,1 0 0,-1 0 0,2 0 0,-1 0 0,0 0 0,1-1 0,0 1 0,0-1 0,0 0 0,1 0 0,-1 0 0,1 0 0,8 6 0,-5-5 0,1 0 0,-1-1 0,1 1 0,1-2 0,-1 1 0,0-1 0,17 4 0,-12-5 0,1 1 0,0-2 0,-1 0 0,1 0 0,0-2 0,0 1 0,-1-2 0,1 0 0,-1 0 0,25-9 0,-29 7 0,-1 0 0,0 0 0,0-1 0,0 0 0,0-1 0,-1 1 0,0-2 0,0 1 0,-1-1 0,11-13 0,-13 15 0,-1 0 0,0 1 0,0-1 0,-1-1 0,1 1 0,-1 0 0,-1-1 0,1 1 0,-1-1 0,1 1 0,-2-1 0,1 0 0,0 1 0,-1-1 0,0 0 0,-1 1 0,1-1 0,-3-9 0,1 12 0,1 0 0,0 0 0,-1 1 0,0-1 0,1 1 0,-1 0 0,0-1 0,0 1 0,-1 0 0,1 0 0,0 0 0,-1 0 0,1 0 0,-1 1 0,1-1 0,-1 1 0,0 0 0,0 0 0,0 0 0,0 0 0,0 0 0,1 1 0,-1-1 0,-1 1 0,1 0 0,0 0 0,0 0 0,0 0 0,0 0 0,0 1 0,0-1 0,0 1 0,0 0 0,1 0 0,-1 0 0,0 0 0,0 0 0,1 1 0,-1-1 0,0 1 0,1 0 0,0 0 0,-1 0 0,1 0 0,0 0 0,0 0 0,0 1 0,-2 2 0,2-2 0,1 1 0,-1-1 0,1 1 0,0-1 0,-1 1 0,1 0 0,1-1 0,-1 1 0,1 0 0,-1 0 0,1 0 0,0 0 0,1-1 0,-1 1 0,0 0 0,1 0 0,0-1 0,0 1 0,0 0 0,1-1 0,-1 1 0,1-1 0,0 1 0,0-1 0,0 0 0,0 0 0,0 0 0,1 0 0,-1 0 0,1 0 0,0-1 0,0 1 0,6 2 0,0 1 0,1 0 0,1-1 0,-1 0 0,1-1 0,0-1 0,0 1 0,0-2 0,0 1 0,0-2 0,14 2 0,-19-3 0,1 0 0,0 0 0,-1 0 0,1-1 0,-1 0 0,1-1 0,-1 1 0,1-1 0,-1 0 0,0-1 0,0 1 0,12-8 0,-14 7 0,0 0 0,0-1 0,0 0 0,0 0 0,-1 0 0,1 0 0,-1 0 0,0-1 0,0 0 0,-1 1 0,0-1 0,1 0 0,-2 0 0,1 0 0,0-1 0,0-6 0,0-12 0,4-25 0,-6 48 0,1 0 0,-1-1 0,0 1 0,1 0 0,-1 0 0,1-1 0,-1 1 0,1 0 0,-1 0 0,1 0 0,0 0 0,0 0 0,-1 0 0,1 0 0,0 0 0,0 0 0,0 0 0,0 0 0,0 1 0,1-1 0,-1 0 0,0 1 0,0-1 0,0 1 0,0-1 0,1 1 0,1-1 0,-1 1 0,0 0 0,-1 1 0,1-1 0,-1 1 0,1-1 0,-1 1 0,1 0 0,-1-1 0,0 1 0,1 0 0,-1 0 0,0 0 0,0 0 0,1 0 0,-1 0 0,0 0 0,0 1 0,0-1 0,0 0 0,-1 0 0,1 1 0,0-1 0,0 1 0,-1-1 0,1 1 0,-1-1 0,1 1 0,-1 1 0,11 47 0,-11-49 0,1 7 14,0 0-1,-1 1 0,0-1 0,0 1 1,-1-1-1,0 0 0,0 1 1,-3 9-1,2-14-112,0 1 0,0 0 0,-1 0 0,1-1 0,-1 0 0,0 1 0,0-1 0,0 0 0,-1 0 0,1-1 0,-1 1 0,0-1 0,0 1 0,-6 2 0,-16 9-6727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1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181 1 24575,'-8'17'0,"1"0"0,0 1 0,2 0 0,0 1 0,-4 31 0,0 93 0,-1 7 0,10-146 0,-1 0 0,0 0 0,0 0 0,0-1 0,-1 1 0,1-1 0,-1 1 0,0-1 0,1 1 0,-2-1 0,1 0 0,0 0 0,-1 0 0,1 0 0,-1 0 0,-5 3 0,6-4 0,0-1 0,0-1 0,0 1 0,0 0 0,0 0 0,0-1 0,0 1 0,0-1 0,0 0 0,0 1 0,0-1 0,0 0 0,-1 0 0,1-1 0,0 1 0,0 0 0,0-1 0,0 1 0,0-1 0,0 1 0,0-1 0,0 0 0,0 0 0,0 0 0,0 0 0,1-1 0,-1 1 0,0 0 0,1-1 0,-1 1 0,-2-3 0,3 2 0,-1 0 0,0 0 0,0 0 0,1 0 0,-1 0 0,1 0 0,-1-1 0,1 1 0,0 0 0,0-1 0,0 1 0,0-1 0,1 1 0,-1-1 0,0 1 0,1-1 0,0 0 0,0-4 0,0 3 0,1 1 0,0-1 0,0 0 0,0 0 0,1 1 0,-1-1 0,1 0 0,0 1 0,0 0 0,0-1 0,4-3 0,4-4 0,0 0 0,1 1 0,1 0 0,0 0 0,18-10 0,23-12 0,58-41 0,-99 64 0,-1-1 0,0 0 0,0-1 0,-1 0 0,0-1 0,13-20 0,-30 47 0,0 0 0,2 0 0,-1 1 0,2 0 0,-3 21 0,2-9 0,2 0 0,-1 50 0,4-76 0,0 1 0,0-1 0,0 0 0,1 0 0,-1 0 0,1 1 0,-1-1 0,1 0 0,0 0 0,-1 0 0,1 0 0,0 0 0,1 0 0,-1 0 0,0 0 0,0 0 0,1-1 0,-1 1 0,1 0 0,0-1 0,3 3 0,-4-3 0,1-1 0,0 1 0,0-1 0,-1 0 0,1 0 0,0 0 0,0 0 0,0 0 0,0 0 0,-1 0 0,1 0 0,0-1 0,0 1 0,-1-1 0,1 1 0,0-1 0,-1 0 0,1 1 0,0-1 0,-1 0 0,1 0 0,-1 0 0,1 0 0,-1-1 0,0 1 0,1 0 0,1-3 0,8-10 0,0 0 0,0-1 0,-1-1 0,-1 1 0,-1-2 0,8-20 0,-10 24 0,-5 13 0,-1 0 0,0 0 0,0-1 0,0 1 0,1 0 0,-1 0 0,0 0 0,0 0 0,1 0 0,-1 0 0,0 0 0,0 0 0,1 1 0,-1-1 0,0 0 0,0 0 0,0 0 0,1 0 0,-1 0 0,0 0 0,0 0 0,0 0 0,1 1 0,-1-1 0,0 0 0,0 0 0,0 0 0,0 0 0,1 1 0,-1-1 0,0 0 0,0 0 0,0 0 0,0 1 0,0-1 0,0 0 0,0 0 0,1 0 0,-1 1 0,0-1 0,0 0 0,0 0 0,0 1 0,0-1 0,0 0 0,0 0 0,0 1 0,0-1 0,-1 0 0,13 28 0,7 15 0,-19-42 0,1 1 0,0 0 0,0-1 0,0 1 0,0 0 0,1-1 0,-1 1 0,0-1 0,1 0 0,-1 1 0,1-1 0,-1 0 0,1 0 0,-1 0 0,1 0 0,0 0 0,0-1 0,-1 1 0,1 0 0,0-1 0,0 1 0,0-1 0,0 0 0,0 1 0,0-1 0,0 0 0,0 0 0,-1 0 0,1-1 0,0 1 0,0 0 0,0-1 0,0 1 0,2-2 0,-1 0 0,0 0 0,0 0 0,0 0 0,-1-1 0,1 1 0,-1-1 0,0 0 0,1 0 0,-1 0 0,0 0 0,-1 0 0,1 0 0,-1 0 0,1 0 0,-1-1 0,0 1 0,0 0 0,0-5 0,0 4 0,-1-1 0,0 1 0,0 0 0,0 0 0,0 0 0,-1-1 0,0 1 0,0 0 0,0 0 0,0 0 0,0 0 0,-1 0 0,0 1 0,-2-5 0,3 7 0,1 0 0,-1 0 0,0 0 0,0 0 0,0 0 0,0 0 0,0 0 0,0 0 0,0 1 0,0-1 0,0 0 0,0 1 0,0-1 0,0 1 0,-1-1 0,1 1 0,0-1 0,0 1 0,-3 0 0,3 0 0,-1 0 0,0 0 0,0 1 0,0-1 0,0 1 0,1 0 0,-1-1 0,0 1 0,0 0 0,1 0 0,-1 0 0,1 0 0,-1 0 0,1 0 0,-1 1 0,1-1 0,-2 3 0,0-1 4,0 1 0,0-1 0,1 1 0,0 0 0,-1 0 0,1 0 0,0 0 0,1 0 0,-1 0 0,1 1 0,0-1 0,0 1 0,0-1 0,1 0 0,-1 1 0,1-1 0,0 1 0,1-1 0,-1 1 0,1-1 0,0 1 0,0-1 0,0 0 0,0 1 0,1-1 0,0 0 0,0 0 0,0 0 0,3 5 0,3 2-169,0 1 0,0-1 0,1-1 0,0 1 0,1-1 0,0-1 0,1 0 0,15 10 0,8 1-6661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3.7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96 24575,'31'-17'0,"0"1"0,2 2 0,0 2 0,0 1 0,59-12 0,-88 22 0,0 0 0,1 1 0,-1-1 0,1 1 0,-1 0 0,0 0 0,1 1 0,-1-1 0,0 1 0,1 0 0,-1 0 0,8 4 0,-10-4 0,0 1 0,1-1 0,-1 1 0,0 0 0,0 0 0,0 0 0,0 0 0,0 0 0,0 1 0,-1-1 0,1 1 0,-1-1 0,0 1 0,0-1 0,0 1 0,0 0 0,0-1 0,0 1 0,0 6 0,0-4 0,-1 1 0,1 0 0,-1 0 0,-1-1 0,1 1 0,-1 0 0,0-1 0,0 1 0,0 0 0,-1-1 0,0 1 0,0-1 0,-5 8 0,-3 3 0,0 0 0,-23 25 0,8-11 0,24-30 0,1 1 0,0-1 0,-1 0 0,1 1 0,0-1 0,-1 0 0,1 1 0,0-1 0,0 0 0,-1 1 0,1-1 0,0 1 0,0-1 0,0 1 0,0-1 0,-1 0 0,1 1 0,0-1 0,0 1 0,0-1 0,0 1 0,0-1 0,0 1 0,0-1 0,0 1 0,1-1 0,-1 1 0,0-1 0,0 0 0,0 1 0,1 0 0,15 4 0,32-10 0,-38 4 0,1-1 0,0 1 0,0 1 0,0 0 0,0 0 0,20 4 0,-29-3 0,0-1 0,-1 1 0,1-1 0,0 1 0,0-1 0,0 1 0,-1 0 0,1 0 0,0 0 0,-1 0 0,1 0 0,-1 1 0,1-1 0,-1 0 0,0 1 0,1-1 0,-1 1 0,0-1 0,0 1 0,0-1 0,0 1 0,0 0 0,0 0 0,-1-1 0,1 1 0,-1 0 0,1 0 0,-1 0 0,0 0 0,1 0 0,-1 0 0,0 0 0,0 0 0,0 0 0,-1-1 0,1 1 0,0 0 0,-1 0 0,1 0 0,-1 0 0,0 0 0,-1 1 0,0 4 0,-1-1 0,-1 0 0,1 0 0,-1 0 0,0 0 0,0-1 0,-1 1 0,0-1 0,1 0 0,-2-1 0,-7 7 0,-7 3 0,-42 23 0,-2-6-1365,2-5-5461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5.0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0 153 24575,'11'-17'0,"0"0"0,0 1 0,28-28 0,-32 37 0,-1 2 0,1-1 0,0 1 0,0 0 0,0 0 0,1 1 0,0 0 0,-1 0 0,2 1 0,-1 0 0,11-3 0,-17 6 0,0-1 0,0 1 0,-1 0 0,1-1 0,0 1 0,0 0 0,0 0 0,0 0 0,0 0 0,-1 1 0,1-1 0,0 0 0,0 1 0,0-1 0,-1 1 0,1 0 0,0 0 0,-1 0 0,1-1 0,0 1 0,-1 1 0,1-1 0,-1 0 0,0 0 0,1 1 0,-1-1 0,0 0 0,0 1 0,0-1 0,0 1 0,0 0 0,0-1 0,0 1 0,0 0 0,-1-1 0,1 1 0,-1 0 0,1 0 0,-1 0 0,0 0 0,0 3 0,1 2 0,-1 0 0,0 1 0,-1-1 0,1 0 0,-2 1 0,1-1 0,-1 0 0,0 0 0,-4 9 0,-4 3 0,-1-1 0,0-1 0,-2 0 0,0 0 0,-1-2 0,0 1 0,-2-2 0,1 0 0,-2-1 0,-25 16 0,150-64 0,-4 0-1365,-56 19-5461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5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27 267 24575,'0'0'0,"-1"0"0,1-1 0,0 1 0,-1 0 0,1 0 0,0-1 0,-1 1 0,1 0 0,0-1 0,-1 1 0,1 0 0,0 0 0,-1 0 0,1 0 0,-1-1 0,1 1 0,0 0 0,-1 0 0,1 0 0,-1 0 0,1 0 0,-1 0 0,1 0 0,0 0 0,-1 0 0,1 0 0,-1 0 0,1 0 0,0 0 0,-1 1 0,1-1 0,-1 0 0,1 0 0,-8 15 0,2 22 0,6-36 0,3 42 0,-3-42 0,0-1 0,0 1 0,0 0 0,0-1 0,0 1 0,1 0 0,-1-1 0,0 1 0,0-1 0,0 1 0,0 0 0,1-1 0,-1 1 0,0-1 0,1 1 0,-1-1 0,0 1 0,1-1 0,-1 1 0,1-1 0,-1 0 0,1 1 0,-1-1 0,1 1 0,-1-1 0,1 0 0,-1 1 0,1-1 0,-1 0 0,1 0 0,0 0 0,-1 1 0,1-1 0,-1 0 0,1 0 0,0 0 0,-1 0 0,1 0 0,-1 0 0,1 0 0,0 0 0,-1 0 0,1 0 0,0-1 0,-1 1 0,1 0 0,-1 0 0,1-1 0,-1 1 0,1 0 0,-1-1 0,1 1 0,-1 0 0,1-1 0,-1 1 0,1-1 0,-1 1 0,1 0 0,-1-1 0,0 1 0,1-1 0,-1 0 0,0 1 0,1-2 0,5-6 0,-1 0 0,1 0 0,-1 0 0,6-18 0,-8 19 0,0 1 0,0-1 0,0 1 0,0 0 0,1 0 0,0 0 0,1 0 0,-1 1 0,11-10 0,-14 15 0,0 0 0,-1-1 0,1 1 0,0 0 0,0 0 0,0 0 0,0 0 0,0-1 0,0 1 0,0 1 0,0-1 0,0 0 0,0 0 0,0 0 0,0 0 0,0 1 0,0-1 0,-1 0 0,1 1 0,0-1 0,0 1 0,0-1 0,0 1 0,-1-1 0,1 1 0,0 0 0,-1-1 0,1 1 0,1 1 0,22 28 0,-17-20 0,-3-4 0,1-1 0,0 0 0,0 0 0,0-1 0,0 1 0,1-1 0,-1 0 0,1-1 0,0 1 0,0-1 0,1 0 0,-1-1 0,1 0 0,-1 0 0,1 0 0,0 0 0,0-1 0,0-1 0,0 1 0,-1-1 0,1 0 0,0 0 0,0-1 0,0 0 0,0 0 0,0-1 0,-1 0 0,1 0 0,11-6 0,-11 4 0,0-1 0,0 1 0,-1-2 0,1 1 0,-1-1 0,-1 0 0,10-11 0,-14 15 0,1 0 0,0 0 0,-1 0 0,1 0 0,-1 0 0,0 0 0,0-1 0,0 1 0,0 0 0,0-1 0,0 1 0,-1-1 0,1 1 0,-1-1 0,0 1 0,1-1 0,-1 1 0,0-1 0,-1 1 0,1-1 0,0 1 0,-1-1 0,1 1 0,-1-1 0,0 1 0,0 0 0,0-1 0,0 1 0,-2-3 0,2 4 0,0-1 0,0 1 0,0 0 0,0 0 0,-1 0 0,1 0 0,0 0 0,0 0 0,-1 0 0,1 0 0,-1 1 0,1-1 0,-1 0 0,1 1 0,-1-1 0,1 1 0,-1 0 0,1-1 0,-1 1 0,0 0 0,1 0 0,-1 0 0,-2 0 0,1 1 0,0 0 0,0 0 0,0 0 0,0 1 0,1-1 0,-1 1 0,0-1 0,1 1 0,-1 0 0,1 0 0,-4 4 0,1-1 0,0 1 0,0 0 0,1 0 0,0 0 0,0 0 0,0 1 0,1-1 0,0 1 0,-3 13 0,5-19 0,1 1 0,-1-1 0,1 1 0,-1-1 0,1 1 0,0 0 0,0-1 0,0 1 0,0 0 0,0-1 0,0 1 0,1 0 0,-1-1 0,0 1 0,1-1 0,-1 1 0,1-1 0,0 1 0,-1-1 0,1 1 0,0-1 0,0 0 0,0 1 0,0-1 0,0 0 0,0 0 0,1 1 0,-1-1 0,0 0 0,0 0 0,1-1 0,-1 1 0,1 0 0,-1 0 0,1-1 0,2 2 0,-1-2 0,0 0 0,0 1 0,0-1 0,0-1 0,1 1 0,-1 0 0,0-1 0,0 1 0,0-1 0,0 0 0,0 0 0,0 0 0,0-1 0,0 1 0,-1-1 0,1 0 0,0 1 0,2-4 0,4-3 0,-1-1 0,0 0 0,-1 0 0,0-1 0,0 0 0,-1 0 0,-1-1 0,1 1 0,-2-1 0,0 0 0,5-18 0,-4 7 0,0 0 0,-2-1 0,0 1 0,-1-46 0,-2 66 0,0 1 0,0 0 0,0 0 0,0-1 0,0 1 0,0 0 0,0 0 0,-1-1 0,1 1 0,0 0 0,-1 0 0,1 0 0,-1 0 0,1-1 0,-1 1 0,1 0 0,-1 0 0,-1-1 0,1 2 0,0 1 0,1 0 0,-1-1 0,0 1 0,0 0 0,1 0 0,-1 0 0,1 0 0,-1-1 0,1 1 0,-1 0 0,1 0 0,-1 0 0,1 0 0,0 0 0,-1 0 0,1 0 0,0 0 0,0 0 0,0 0 0,0 0 0,0 2 0,-4 28 19,1 1 1,1 0-1,2 0 0,4 40 0,27 128-892,-24-166 285,7 43-6238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6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24575,'0'31'0,"0"19"0,5 6 0,1 2 0,4-5 0,1-6 0,2-12 0,4-11 0,-1-14 0,-4-14 0,-3-15 0,-3-8 0,-4-9 0,0-7 0,-3-1 0,1 3 0,4 8 0,1 10-8191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8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77 167 24575,'-5'2'0,"0"1"0,0 0 0,0 0 0,1 0 0,-1 1 0,1 0 0,0 0 0,0 0 0,0 0 0,0 1 0,1-1 0,0 1 0,0 0 0,0 0 0,0 0 0,1 0 0,0 1 0,0-1 0,0 1 0,1-1 0,0 1 0,0-1 0,0 1 0,1 0 0,0 0 0,0-1 0,0 1 0,1 0 0,-1 0 0,2-1 0,-1 1 0,0-1 0,5 10 0,-5-13 0,0 0 0,0 0 0,0-1 0,0 1 0,1 0 0,-1 0 0,0-1 0,1 1 0,-1-1 0,1 1 0,0-1 0,0 0 0,-1 0 0,1 0 0,0 0 0,0 0 0,0 0 0,0 0 0,0 0 0,0-1 0,0 1 0,1-1 0,-1 0 0,0 0 0,0 1 0,0-1 0,0-1 0,0 1 0,1 0 0,-1 0 0,0-1 0,0 1 0,0-1 0,0 0 0,3-1 0,-2 0 0,1 0 0,-1 0 0,1 0 0,-1 0 0,0-1 0,0 1 0,0-1 0,0 0 0,-1 0 0,1 0 0,-1-1 0,0 1 0,0 0 0,0-1 0,0 1 0,0-1 0,-1 0 0,2-5 0,-1-3 0,0 1 0,-1-1 0,-1 1 0,0-1 0,-1-14 0,0 23 0,1 0 0,-1 0 0,0-1 0,0 1 0,0 0 0,0 0 0,0 0 0,-1 0 0,1 0 0,-4-4 0,4 6 0,0 0 0,0 0 0,0 0 0,-1 0 0,1 0 0,0 0 0,0 1 0,-1-1 0,1 0 0,-1 1 0,1-1 0,-1 1 0,1-1 0,-1 1 0,1 0 0,-1-1 0,1 1 0,-1 0 0,1 0 0,-1 0 0,1 0 0,-1 0 0,-1 1 0,0 0 0,0 0 0,1-1 0,-1 1 0,0 1 0,1-1 0,-1 0 0,1 1 0,-1-1 0,1 1 0,0 0 0,0 0 0,-1-1 0,1 2 0,1-1 0,-1 0 0,0 0 0,0 1 0,1-1 0,0 1 0,-1-1 0,1 1 0,0-1 0,0 1 0,0 0 0,1 0 0,-1-1 0,1 1 0,-1 4 0,0-2 0,1 0 0,0 0 0,0 0 0,0-1 0,0 1 0,1 0 0,0 0 0,0 0 0,0-1 0,1 1 0,0-1 0,-1 1 0,1-1 0,1 0 0,-1 0 0,4 6 0,-1-6 0,-1 0 0,1-1 0,0 1 0,0-1 0,0 0 0,0 0 0,0-1 0,1 0 0,-1 1 0,1-2 0,0 1 0,0-1 0,-1 0 0,8 1 0,13 0 0,50-3 0,-49 0 0,-18 1 0,0 0 0,0-1 0,1 0 0,-1 0 0,0-1 0,0 0 0,10-5 0,-16 5 0,0 1 0,0-1 0,0 0 0,0 0 0,-1 0 0,1 0 0,0 0 0,-1-1 0,0 1 0,0-1 0,0 0 0,0 0 0,0 0 0,0 0 0,-1 0 0,1 0 0,-1 0 0,0 0 0,0 0 0,0-1 0,0 1 0,0-6 0,0-8 0,0 0 0,-1 0 0,-4-28 0,4 45 0,0 0 0,0 0 0,0 0 0,0-1 0,0 1 0,0 0 0,0 0 0,0 0 0,0 0 0,0 0 0,0 0 0,0 0 0,0-1 0,0 1 0,0 0 0,0 0 0,0 0 0,0 0 0,0 0 0,0 0 0,0-1 0,0 1 0,0 0 0,0 0 0,0 0 0,0 0 0,0 0 0,0 0 0,0 0 0,1-1 0,-1 1 0,0 0 0,0 0 0,0 0 0,0 0 0,0 0 0,0 0 0,0 0 0,0 0 0,1 0 0,-1 0 0,0 0 0,0 0 0,0 0 0,0 0 0,0 0 0,0-1 0,0 1 0,1 0 0,-1 0 0,0 0 0,0 0 0,0 1 0,0-1 0,0 0 0,0 0 0,1 0 0,-1 0 0,0 0 0,0 0 0,0 0 0,0 0 0,0 0 0,9 6 0,-5-3 0,-10-13 0,6 9 0,-1-1 0,-1 1 0,1-1 0,0 1 0,0 0 0,0-1 0,-1 1 0,1 0 0,-1 0 0,1 0 0,-1 0 0,1 0 0,-1 0 0,0 1 0,1-1 0,-1 0 0,0 1 0,0-1 0,1 1 0,-1 0 0,0 0 0,0-1 0,0 1 0,1 0 0,-1 1 0,0-1 0,0 0 0,0 0 0,1 1 0,-1-1 0,0 1 0,0 0 0,1-1 0,-1 1 0,0 0 0,1 0 0,-3 1 0,0 1 0,0 1 0,0-1 0,0 0 0,1 1 0,-1 0 0,1 0 0,0 0 0,0 0 0,0 0 0,1 1 0,-1 0 0,-1 6 0,2-7 0,0 1 0,1-1 0,0 1 0,0 0 0,0-1 0,0 1 0,1 0 0,0-1 0,0 1 0,0 0 0,0 0 0,1-1 0,0 1 0,0 0 0,0-1 0,1 1 0,0-1 0,-1 1 0,1-1 0,1 0 0,-1 0 0,1 0 0,-1 0 0,1 0 0,0-1 0,1 1 0,-1-1 0,1 0 0,-1 0 0,1 0 0,0 0 0,0 0 0,0-1 0,0 0 0,1 0 0,-1 0 0,7 1 0,-2 0 0,1 0 0,-1-1 0,1-1 0,0 1 0,0-2 0,0 1 0,0-1 0,0-1 0,0 0 0,0 0 0,-1-1 0,1 0 0,0-1 0,-1 0 0,1 0 0,-1-1 0,0-1 0,0 1 0,-1-1 0,0-1 0,1 1 0,-2-2 0,1 1 0,-1-1 0,0 0 0,0 0 0,-1-1 0,0 0 0,0 0 0,-1-1 0,0 1 0,0-1 0,-1 0 0,0 0 0,2-11 0,1-7 0,-2 0 0,0-1 0,-2 0 0,-1 0 0,-3-45 0,2 79 0,5 97 0,10-14 0,10 79 0,-26-174 0,0 1 0,0 0 0,1 0 0,0 0 0,0 0 0,0 0 0,0 0 0,1 0 0,-1 1 0,6-10 0,-2 4 0,2 0 0,-1 0 0,1 0 0,15-15 0,-12 15 0,0 0 0,1 1 0,0 0 0,1 0 0,0 2 0,0-1 0,0 1 0,1 1 0,25-8 0,-36 13 0,0 0 0,1 1 0,-1-1 0,0 1 0,0-1 0,1 1 0,-1 0 0,0 0 0,0 0 0,1 0 0,-1 1 0,0-1 0,0 0 0,0 1 0,1 0 0,-1-1 0,4 3 0,-5-2 0,0 1 0,1-1 0,-1 0 0,0 1 0,0-1 0,0 1 0,0-1 0,0 1 0,0-1 0,0 1 0,-1 0 0,1-1 0,-1 1 0,1 0 0,-1 0 0,1-1 0,-1 4 0,0 8 0,-1 0 0,0 0 0,0 0 0,-2-1 0,-3 15 0,1-5 0,3-14 0,0 1 0,1 0 0,0 0 0,1 0 0,1 16 0,-1-24 0,1 1 0,-1 0 0,0 0 0,1 0 0,0 0 0,-1 0 0,1 0 0,0-1 0,0 1 0,0 0 0,0-1 0,0 1 0,1 0 0,-1-1 0,0 0 0,1 1 0,-1-1 0,1 0 0,0 0 0,-1 1 0,1-1 0,0-1 0,-1 1 0,1 0 0,0 0 0,0-1 0,0 1 0,0-1 0,0 1 0,0-1 0,3 0 0,-3 0 0,0 1 0,0-1 0,-1 0 0,1-1 0,0 1 0,0 0 0,0 0 0,-1-1 0,1 1 0,0-1 0,0 1 0,-1-1 0,1 0 0,-1 0 0,1 0 0,-1 0 0,1 0 0,-1 0 0,3-2 0,-2 0 0,0 0 0,0 0 0,0 0 0,0 0 0,-1 0 0,1 0 0,-1 0 0,0-1 0,1-5 0,1-7 0,-1 1 0,-1-1 0,-1-26 0,0 31 0,0 2 0,0 1 0,1 0 0,0 0 0,1 0 0,-1 0 0,4-8 0,-5 14 0,1 1 0,-1 0 0,1 0 0,-1 0 0,1-1 0,-1 1 0,1 0 0,-1 0 0,1 0 0,0 0 0,0 0 0,0 0 0,-1 0 0,1 1 0,0-1 0,0 0 0,0 0 0,0 1 0,0-1 0,1 0 0,-1 1 0,0-1 0,0 1 0,0 0 0,0-1 0,1 1 0,-1 0 0,0 0 0,0-1 0,1 1 0,-1 0 0,0 0 0,0 0 0,1 1 0,-1-1 0,0 0 0,0 0 0,0 1 0,1-1 0,-1 1 0,0-1 0,0 1 0,0-1 0,0 1 0,0 0 0,0 0 0,0-1 0,0 1 0,1 1 0,2 2 0,0 0 0,-1 0 0,1 1 0,-1-1 0,0 0 0,0 1 0,-1 0 0,1 0 0,-1 0 0,0 0 0,0 0 0,-1 0 0,2 8 0,-2-7 0,3-5 0,3-10 0,10-18 0,-10 17 0,12-19-1365,0 3-5461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8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165 0 24575,'-19'7'0,"1"0"0,-21 11 0,35-16 0,1 0 0,0-1 0,-1 1 0,1 1 0,0-1 0,0 0 0,0 1 0,1-1 0,-1 1 0,1 0 0,-1 0 0,1 0 0,0 0 0,0 1 0,0-1 0,0 0 0,1 1 0,-2 6 0,3-8 0,0 1 0,0-1 0,0 0 0,1 1 0,-1-1 0,1 1 0,-1-1 0,1 0 0,0 0 0,0 1 0,0-1 0,0 0 0,1 0 0,-1 0 0,0 0 0,4 3 0,33 31 0,-12-13 0,-24-20 0,1-1 0,-1 1 0,0 0 0,0-1 0,0 1 0,0 0 0,-1 0 0,1 0 0,-1 1 0,0-1 0,0 0 0,0 0 0,0 1 0,0-1 0,-1 0 0,1 6 0,-2-7 0,1 1 0,-1-1 0,1 1 0,-1-1 0,0 1 0,0-1 0,0 0 0,-1 0 0,1 1 0,-1-1 0,1 0 0,-1 0 0,1 0 0,-1-1 0,0 1 0,0 0 0,0-1 0,0 1 0,0-1 0,0 1 0,-1-1 0,1 0 0,-3 1 0,-1 1-124,-1 0 0,0 0 0,0-1 0,0 0 0,0 0 0,0-1-1,0 0 1,0 0 0,0-1 0,-14 0 0,7-4-6702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8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63 24575,'0'463'0,"-2"-572"0,8-176 0,-5 274 0,0 0 0,1 1 0,0-1 0,1 1 0,0-1 0,8-15 0,-10 23 0,1 1 0,-1-1 0,1 0 0,0 1 0,0-1 0,0 1 0,0 0 0,1-1 0,-1 1 0,1 0 0,-1 0 0,1 1 0,0-1 0,-1 1 0,1-1 0,0 1 0,0 0 0,0 0 0,0 0 0,0 0 0,1 1 0,-1-1 0,0 1 0,0 0 0,0 0 0,6 0 0,-7 0 0,0 1 0,1-1 0,-1 1 0,0-1 0,1 1 0,-1 0 0,0 0 0,0 0 0,1 0 0,-1 0 0,0 0 0,0 0 0,0 1 0,0-1 0,-1 1 0,1 0 0,0-1 0,-1 1 0,3 3 0,-1 0 0,-1-1 0,0 1 0,0-1 0,0 1 0,-1 0 0,1-1 0,-1 1 0,0 0 0,0 7 0,0-4 0,-1 0 0,0 0 0,0 0 0,-1 0 0,0 0 0,-1 0 0,0 0 0,0 0 0,0 0 0,-1-1 0,-7 15 0,4-15-80,-1-1 0,0 1-1,0-1 1,0-1 0,-1 1-1,0-1 1,0 0 0,0-1-1,-1 0 1,1 0 0,-1-1 0,0 0-1,0-1 1,0 0 0,-1 0-1,-12 0 1,-1-2-6746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9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 60 24575,'-3'-2'0,"0"1"0,0 0 0,0-1 0,0 2 0,0-1 0,0 0 0,-1 1 0,1-1 0,0 1 0,0 0 0,-1 0 0,1 0 0,0 0 0,0 1 0,0-1 0,-1 1 0,1 0 0,0 0 0,0 0 0,0 0 0,0 1 0,-3 1 0,1 1 0,1-1 0,-1 1 0,1 0 0,0 0 0,0 0 0,1 0 0,-1 0 0,1 1 0,0 0 0,0 0 0,1 0 0,-4 7 0,4-7 0,0 1 0,1-1 0,-1 1 0,1-1 0,0 1 0,0 0 0,1 0 0,0-1 0,0 1 0,0 0 0,1-1 0,1 8 0,-1-10 0,0 0 0,0 0 0,0 0 0,0 0 0,1 0 0,-1 0 0,1-1 0,0 1 0,0 0 0,0-1 0,0 1 0,0-1 0,1 0 0,-1 0 0,1 0 0,-1 0 0,1 0 0,0 0 0,0-1 0,0 1 0,0-1 0,3 1 0,-2-1 0,0-1 0,0 1 0,-1-1 0,1 0 0,0 0 0,0 0 0,0-1 0,-1 0 0,1 1 0,0-1 0,0 0 0,-1-1 0,1 1 0,-1-1 0,1 1 0,-1-1 0,0 0 0,0 0 0,0-1 0,0 1 0,0-1 0,0 1 0,-1-1 0,1 0 0,2-4 0,0 2 0,-2 0 0,1-1 0,0 1 0,-1-1 0,0 1 0,-1-1 0,1 0 0,-1 0 0,0 0 0,0 0 0,-1 0 0,0-1 0,0 1 0,0-10 0,-3 9 0,-2 10 0,-1 12 0,5-10 0,0-1 0,1 1 0,-1-1 0,1 1 0,0-1 0,1 1 0,-1-1 0,1 1 0,0-1 0,0 0 0,0 0 0,1 0 0,-1 0 0,1 0 0,0-1 0,0 1 0,0-1 0,1 1 0,-1-1 0,1 0 0,-1-1 0,1 1 0,0-1 0,0 1 0,1-1 0,3 1 0,-3-1 0,-1 0 0,1 0 0,0-1 0,-1 0 0,1 0 0,0 0 0,0-1 0,-1 1 0,1-1 0,0 0 0,7-1 0,-9 0 0,0 1 0,0-1 0,0 0 0,0 0 0,-1 0 0,1-1 0,0 1 0,0-1 0,-1 1 0,1-1 0,-1 0 0,0 0 0,1 0 0,-1 0 0,0-1 0,0 1 0,0 0 0,2-6 0,0 1 0,-1-1 0,-1 0 0,0 0 0,0-1 0,0 1 0,-1 0 0,0 0 0,-1-16 0,0 16 0,0 1 0,0 0 0,1 0 0,0 0 0,0 0 0,0 0 0,1 0 0,0 0 0,1 0 0,0 1 0,6-12 0,6 5 0,-14 13 0,-1-1 0,0 1 0,1 0 0,-1-1 0,1 1 0,-1 0 0,1 0 0,-1-1 0,1 1 0,0 0 0,-1 0 0,1 0 0,-1 0 0,1 0 0,-1 0 0,1 0 0,-1 0 0,1 0 0,0 0 0,-1 0 0,1 0 0,-1 0 0,1 0 0,-1 1 0,1-1 0,-1 0 0,1 0 0,-1 0 0,1 1 0,-1-1 0,1 1 0,-1-1 0,0 1 0,0-1 0,0 1 0,0-1 0,-1 0 0,1 1 0,0-1 0,0 1 0,0-1 0,-1 0 0,1 1 0,0-1 0,-1 0 0,1 1 0,0-1 0,-1 0 0,1 1 0,0-1 0,-1 0 0,1 0 0,-1 1 0,1-1 0,-1 0 0,1 0 0,0 0 0,-1 0 0,1 0 0,-1 0 0,1 0 0,-1 0 0,0 0 0,-17 5 0,11-3 0,0-1 0,0 1 0,-1 1 0,1-1 0,1 1 0,-1 1 0,0-1 0,1 1 0,-1 0 0,-9 9 0,15-12 0,-1 1 0,1-1 0,-1 1 0,1 0 0,0 0 0,-1 0 0,1 0 0,0 0 0,0 0 0,1 0 0,-1 0 0,0 1 0,1-1 0,-1 0 0,1 0 0,-1 3 0,2-2 0,-1 0 0,1 0 0,-1 0 0,1 0 0,0 0 0,0 0 0,0-1 0,1 1 0,-1 0 0,0-1 0,1 1 0,0-1 0,0 1 0,0-1 0,3 3 0,1 0 0,-1 0 0,1-1 0,0 1 0,1-1 0,-1-1 0,1 1 0,0-1 0,-1-1 0,1 1 0,1-1 0,-1 0 0,0-1 0,0 1 0,1-2 0,-1 1 0,1-1 0,-1 0 0,9-1 0,-10 0 0,0 1 0,0-1 0,-1 0 0,1 0 0,-1-1 0,1 0 0,-1 0 0,0 0 0,1-1 0,-1 1 0,0-1 0,-1 0 0,1-1 0,0 1 0,-1-1 0,0 0 0,0 0 0,0-1 0,-1 1 0,1-1 0,-1 1 0,0-1 0,4-9 0,-4 4 0,0 0 0,0 0 0,1-20 0,-4 27 0,1 0 0,-1 0 0,0 0 0,0 0 0,0 0 0,0 0 0,-1 0 0,1 0 0,-1 0 0,0 0 0,0 0 0,0 0 0,0 0 0,0 0 0,-1 1 0,-2-6 0,3 8 0,1 0 0,0 0 0,-1 0 0,1 0 0,0 0 0,0-1 0,-1 1 0,1 0 0,0 0 0,-1 0 0,1 0 0,0 0 0,-1 0 0,1 0 0,0 0 0,-1 0 0,1 0 0,0 1 0,-1-1 0,1 0 0,0 0 0,-1 0 0,1 0 0,0 0 0,0 1 0,-1-1 0,1 0 0,0 0 0,0 0 0,-1 1 0,1-1 0,0 0 0,0 0 0,-1 1 0,1-1 0,0 0 0,0 0 0,0 1 0,0-1 0,0 0 0,0 1 0,-1-1 0,1 0 0,0 1 0,0-1 0,0 0 0,0 1 0,0-1 0,0 0 0,0 1 0,-4 19 0,3-14 0,0 1 0,0-1 0,1 1 0,0-1 0,1 1 0,-1-1 0,1 0 0,1 1 0,-1-1 0,1 0 0,0 0 0,0 1 0,1-1 0,0-1 0,0 1 0,0 0 0,1-1 0,-1 0 0,1 0 0,8 8 0,-4-6 0,0-1 0,0-1 0,0 1 0,1-1 0,0-1 0,0 1 0,0-2 0,1 1 0,-1-1 0,1-1 0,-1 1 0,21 1 0,18-1-1365,-3-3-5461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4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24575,'17'-18'0,"1"2"0,1 0 0,0 1 0,1 1 0,0 1 0,1 0 0,1 2 0,27-11 0,-47 21 0,1 0 0,0 0 0,0 0 0,0 0 0,0 1 0,0-1 0,0 1 0,0 0 0,0 0 0,0 0 0,0 0 0,0 0 0,0 1 0,0-1 0,0 1 0,0 0 0,0 0 0,-1 0 0,4 2 0,-3-1 0,-1 0 0,0 0 0,0 0 0,-1 0 0,1 0 0,0 0 0,-1 1 0,1-1 0,-1 1 0,0-1 0,1 1 0,-1 0 0,-1-1 0,1 1 0,0 0 0,-1-1 0,1 1 0,-1 0 0,0 0 0,0 4 0,0 2 0,-1 0 0,-1 1 0,1-1 0,-1 0 0,-1 0 0,0-1 0,0 1 0,-1 0 0,0-1 0,0 0 0,-1 0 0,0 0 0,-11 12 0,5-6 0,-1-1 0,-1 0 0,-1-1 0,1 0 0,-2-1 0,-15 9 0,16-11 0,20-11 0,16-6 0,-14 5 0,0 1 0,1 1 0,-1 0 0,0 0 0,1 0 0,-1 1 0,15 2 0,-20-2 0,0 1 0,0 0 0,0 0 0,0 0 0,0 0 0,-1 1 0,1-1 0,0 1 0,-1-1 0,1 1 0,-1 0 0,1 0 0,-1 0 0,0 1 0,0-1 0,0 0 0,0 1 0,-1-1 0,1 1 0,-1 0 0,1-1 0,-1 1 0,0 0 0,2 5 0,-2-1 0,1 0 0,-1 0 0,0 0 0,0 0 0,-1 0 0,0 0 0,0 0 0,-1 0 0,0 0 0,0 0 0,0 0 0,-1 0 0,0-1 0,-1 1 0,1-1 0,-1 1 0,-1-1 0,1 0 0,-6 7 0,3-4 0,-1 0 0,-1-1 0,0 1 0,0-2 0,-1 1 0,0-1 0,0 0 0,0-1 0,-1 0 0,0-1 0,-13 6 0,-6-5 119,28-6-149,1 0 0,-1 0 1,1 0-1,-1 0 0,1 0 1,-1 0-1,1-1 0,-1 1 1,1 0-1,-1 0 0,1-1 1,-1 1-1,1 0 0,0-1 1,-1 1-1,1 0 0,-1-1 1,1 1-1,0 0 0,-1-1 0,1 1 1,0-1-1,0 1 0,-1-1 1,1 1-1,0-1 0,0 1 1,0-1-1,-1 1 0,1-1 1,0 1-1,0-1 0,0 1 1,0-1-1,0 1 0,0-1 1,0 1-1,0-1 0,0 1 1,1-1-1,-1 1 0,0-1 1,0 1-1,0-1 0,0 1 1,1-1-1,-1 1 0,0-1 1,1 0-1,8-19-6796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0.2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24575,'0'18'0,"0"11"0,0 8 0,0 7 0,0 1 0,0-2 0,4-6 0,2-3 0,4-12 0,1-10-8191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0.6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24575,'3'63'0,"3"-1"0,3 0 0,3-1 0,20 62 0,-29-112 0,0-1 0,0 0 0,1 0 0,1 0 0,7 12 0,-11-20 0,0 0 0,0-1 0,0 1 0,0-1 0,0 1 0,0-1 0,1 0 0,-1 1 0,0-1 0,1 0 0,-1 0 0,1 0 0,0 0 0,-1 0 0,1 0 0,0 0 0,-1-1 0,1 1 0,0-1 0,0 1 0,0-1 0,0 0 0,-1 0 0,1 1 0,0-1 0,0 0 0,0-1 0,0 1 0,0 0 0,-1-1 0,1 1 0,0-1 0,0 1 0,-1-1 0,1 0 0,0 1 0,-1-1 0,3-2 0,8-6 0,-1-1 0,0 0 0,-1-1 0,0 0 0,-1-1 0,12-19 0,5-4 0,-12 17 0,5-8 0,24-23 0,-38 43 0,2 0 0,-1 1 0,0-1 0,1 1 0,0 1 0,0-1 0,1 1 0,-1 1 0,10-4 0,-15 6 0,0 1 0,0-1 0,0 1 0,0-1 0,0 1 0,0 0 0,0 0 0,0 0 0,0 0 0,0 0 0,0 0 0,0 1 0,0-1 0,0 1 0,0-1 0,0 1 0,0 0 0,-1 0 0,1 0 0,0 0 0,3 2 0,-2 0 0,-1-1 0,1 1 0,-1 0 0,0 0 0,0 1 0,0-1 0,0 0 0,0 1 0,-1-1 0,1 1 0,0 3 0,1 3 0,-1 0 0,0 0 0,-1 0 0,0 0 0,-1 0 0,0 0 0,0 0 0,-3 13 0,2-19 6,0 0-1,0 0 1,0 0-1,-1-1 0,0 1 1,0 0-1,0-1 1,0 1-1,0-1 1,0 1-1,-1-1 1,0 0-1,0 0 0,0 0 1,0-1-1,0 1 1,0-1-1,-1 1 1,1-1-1,-1 0 1,-6 2-1,-2 0-217,0-1 0,1 0 0,-1-1-1,0-1 1,0 0 0,-14 0 0,-14-1-6614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3.5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0 289 24575,'9'-12'0,"0"1"0,1 0 0,0 0 0,1 1 0,23-17 0,68-38 0,-47 32 0,-36 21 0,-14 10 0,1 0 0,-2-1 0,1 0 0,0 0 0,-1 0 0,1 0 0,-1-1 0,0 0 0,7-8 0,-28 18 0,12-2 0,1 0 0,-1 0 0,1 0 0,0 0 0,0 1 0,1-1 0,-1 1 0,1 0 0,0 0 0,0 0 0,1 1 0,0-1 0,-1 1 0,2-1 0,-1 1 0,1 0 0,0-1 0,-1 8 0,2-3 0,0-1 0,0 1 0,1 0 0,1 0 0,-1-1 0,1 1 0,1-1 0,0 0 0,0 1 0,6 9 0,-6-13 0,-1-1 0,0 1 0,0 0 0,0 0 0,-1 0 0,0 0 0,1 8 0,-2-13 0,0 0 0,0 0 0,0 1 0,0-1 0,0 0 0,0 0 0,0 0 0,0 0 0,-1 0 0,1 1 0,0-1 0,-1 0 0,1 0 0,-1 0 0,0 0 0,1 0 0,-1 0 0,0 0 0,1 0 0,-1-1 0,0 1 0,0 0 0,0 0 0,0 0 0,1-1 0,-1 1 0,0-1 0,0 1 0,-1-1 0,1 1 0,0-1 0,0 1 0,0-1 0,0 0 0,0 0 0,0 1 0,0-1 0,-1 0 0,1 0 0,0 0 0,0 0 0,0-1 0,0 1 0,-2 0 0,2 0 0,1 0 0,0 0 0,-1 0 0,1 0 0,-1 0 0,1-1 0,0 1 0,-1 0 0,1 0 0,-1 0 0,1 0 0,0 0 0,-1-1 0,1 1 0,0 0 0,-1 0 0,1 0 0,0-1 0,-1 1 0,1 0 0,0-1 0,0 1 0,-1 0 0,1 0 0,0-1 0,0 1 0,-1-1 0,1 1 0,0 0 0,0-1 0,0 1 0,0 0 0,0-1 0,0 1 0,0-1 0,0 1 0,0 0 0,0-1 0,0 1 0,0-1 0,0 1 0,0 0 0,0-1 0,0 1 0,0-1 0,0 1 0,0 0 0,0-1 0,1 1 0,-1 0 0,0-1 0,0 1 0,1 0 0,-1-1 0,0 1 0,0 0 0,1-1 0,-1 1 0,0 0 0,1 0 0,-1-1 0,1 1 0,20-20 0,137-85 0,-154 103 0,0-1 0,0 1 0,0 0 0,0 0 0,1 0 0,-1 0 0,1 1 0,-1 0 0,8-1 0,-11 2 0,1 0 0,-1 0 0,1 1 0,-1-1 0,0 0 0,1 1 0,-1-1 0,0 1 0,1-1 0,-1 1 0,0 0 0,0 0 0,1-1 0,-1 1 0,0 0 0,0 0 0,0 0 0,0 0 0,0 0 0,0 0 0,-1 1 0,1-1 0,0 0 0,0 0 0,-1 1 0,1-1 0,-1 0 0,1 1 0,-1-1 0,0 1 0,0-1 0,1 0 0,-1 1 0,0-1 0,0 2 0,1 17 0,0-1 0,-3 35 0,2 25 0,0-80 0,0 1 0,0 0 0,0 0 0,0 0 0,0 0 0,0-1 0,0 1 0,1 0 0,-1 0 0,0 0 0,0 0 0,0 0 0,0-1 0,1 1 0,-1 0 0,0 0 0,0 0 0,0 0 0,0 0 0,1 0 0,-1 0 0,0 0 0,0 0 0,0 0 0,1 0 0,-1 0 0,0 0 0,0 0 0,0 0 0,1 0 0,-1 0 0,0 0 0,0 0 0,0 0 0,1 0 0,-1 0 0,0 0 0,0 0 0,0 0 0,1 1 0,-1-1 0,0 0 0,0 0 0,0 0 0,0 0 0,0 0 0,1 1 0,-1-1 0,0 0 0,0 0 0,0 0 0,0 0 0,0 1 0,0-1 0,0 0 0,0 0 0,0 1 0,10-19 0,17-59 0,-21 55 0,2 0 0,0 1 0,20-36 0,-27 56 0,-1 0 0,1 0 0,-1 0 0,1 0 0,0 0 0,-1 0 0,1 0 0,0 0 0,0 0 0,0 1 0,0-1 0,0 0 0,0 0 0,0 1 0,0-1 0,0 1 0,0-1 0,0 1 0,0-1 0,0 1 0,1-1 0,0 1 0,-1 0 0,0 1 0,0-1 0,0 0 0,0 1 0,0-1 0,0 1 0,0 0 0,0-1 0,0 1 0,0 0 0,0-1 0,-1 1 0,1 0 0,0 0 0,0 0 0,-1 0 0,1 0 0,-1 0 0,2 1 0,2 9 0,1 0 0,-1 1 0,4 18 0,-5-16 0,-1-9 0,-1 1 0,1-1 0,0 0 0,1 0 0,-1 0 0,1 0 0,5 7 0,-7-11 0,0 0 0,-1 0 0,1-1 0,0 1 0,0-1 0,-1 1 0,1 0 0,0-1 0,0 0 0,0 1 0,0-1 0,0 0 0,0 1 0,0-1 0,0 0 0,-1 0 0,1 0 0,0 1 0,2-2 0,-1 1 0,0 0 0,0-1 0,-1 0 0,1 1 0,0-1 0,0 0 0,-1 0 0,1 0 0,-1 0 0,1-1 0,-1 1 0,1 0 0,2-3 0,2-4 0,0-1 0,0 1 0,8-17 0,-10 18 0,0-1 0,0 1 0,1 0 0,0 1 0,0-1 0,9-8 0,-13 15 0,0-1 0,0 0 0,0 1 0,0-1 0,0 1 0,0-1 0,1 1 0,-1-1 0,0 1 0,0 0 0,1-1 0,-1 1 0,0 0 0,0 0 0,1 0 0,-1 0 0,0 0 0,0 1 0,1-1 0,-1 0 0,0 0 0,0 1 0,0-1 0,1 1 0,-1-1 0,0 1 0,0 0 0,0-1 0,0 1 0,0 0 0,0 0 0,0-1 0,1 3 0,5 4 0,1 1 0,-2 0 0,9 12 0,4 5 0,-13-20 0,1 0 0,-1-1 0,0 0 0,1 0 0,0 0 0,0-1 0,0 0 0,1 0 0,-1 0 0,1-1 0,-1-1 0,1 1 0,-1-1 0,1 0 0,0-1 0,9 0 0,-12-1 0,-1 1 0,1 0 0,-1-1 0,0 0 0,0 0 0,1 0 0,-1-1 0,0 1 0,0-1 0,0 0 0,0 0 0,0-1 0,-1 1 0,1-1 0,-1 0 0,0 1 0,1-2 0,-1 1 0,0 0 0,-1-1 0,1 1 0,-1-1 0,1 0 0,-1 0 0,0 1 0,-1-2 0,1 1 0,-1 0 0,2-6 0,-2 1 0,1 0 0,-1 0 0,-1-1 0,0-9 0,0 17 0,1 1 0,-1-1 0,0 0 0,-1 1 0,1-1 0,0 1 0,0-1 0,-1 0 0,1 1 0,-1-1 0,1 1 0,-1-1 0,1 1 0,-1-1 0,0 1 0,0 0 0,0-1 0,0 1 0,0 0 0,0 0 0,0 0 0,0 0 0,-1 0 0,1 0 0,0 0 0,-1 0 0,1 0 0,-1 0 0,1 1 0,-1-1 0,-2 0 0,2 1 0,0 0 0,0 1 0,0-1 0,-1 1 0,1 0 0,0 0 0,0 0 0,0 0 0,1 0 0,-1 0 0,0 0 0,0 1 0,0-1 0,1 1 0,-1-1 0,1 1 0,-1-1 0,1 1 0,0 0 0,0 0 0,-1 0 0,1 0 0,1 0 0,-1 0 0,0 0 0,0 0 0,0 4 0,-1 0 0,0-1 0,1 1 0,0-1 0,0 1 0,0 0 0,1-1 0,0 1 0,0 0 0,1 10 0,0-14 0,-1 0 0,1 0 0,0 0 0,0 0 0,0 0 0,0 0 0,0 0 0,0 0 0,1 0 0,-1-1 0,0 1 0,1-1 0,-1 1 0,1-1 0,0 1 0,0-1 0,-1 0 0,1 0 0,0 0 0,0 0 0,0 0 0,0 0 0,0-1 0,0 1 0,0 0 0,1-1 0,-1 0 0,0 0 0,0 1 0,0-1 0,0 0 0,0-1 0,1 1 0,-1 0 0,0-1 0,0 1 0,0-1 0,3-1 0,-2 1 0,0 0 0,0 0 0,0 0 0,0-1 0,0 1 0,-1-1 0,1 0 0,0 1 0,-1-2 0,1 1 0,-1 0 0,0 0 0,0-1 0,0 1 0,0-1 0,0 1 0,0-1 0,-1 0 0,0 0 0,1 0 0,-1 0 0,0 0 0,0 0 0,0 0 0,0-5 0,-1 7 0,0 1 0,0-1 0,0 1 0,0-1 0,0 1 0,0-1 0,0 0 0,0 1 0,0-1 0,0 1 0,0-1 0,0 1 0,0-1 0,-1 1 0,1-1 0,0 1 0,0-1 0,-1 1 0,1-1 0,0 1 0,-1-1 0,1 1 0,0 0 0,-1-1 0,0 0 0,-9 6 0,-8 21 0,17-23 0,1-1 0,-1 0 0,1 0 0,-1 0 0,1 0 0,0 0 0,0 1 0,0-1 0,0 0 0,0 0 0,0 0 0,1 0 0,-1 1 0,1-1 0,0 0 0,-1 0 0,1 0 0,0 0 0,0 0 0,0 0 0,0-1 0,3 4 0,-1-3 0,-1 1 0,1-1 0,0 0 0,1 0 0,-1 0 0,0 0 0,1 0 0,-1-1 0,1 0 0,-1 0 0,1 0 0,4 1 0,1 0 0,-1-1 0,0-1 0,1 1 0,0-1 0,-1-1 0,0 1 0,1-2 0,-1 1 0,1-1 0,-1 0 0,11-5 0,-12 3 0,0 0 0,0-1 0,0 0 0,0-1 0,-1 0 0,0 0 0,0 0 0,-1 0 0,1-1 0,-1 0 0,-1 0 0,1-1 0,3-8 0,-4 5 0,1 0 0,-2 0 0,0 0 0,0-1 0,-1 1 0,0 0 0,-1-1 0,0 0 0,-2-13 0,1 23 0,0 0 0,0 0 0,0 0 0,0 0 0,-1 0 0,1 0 0,-1 0 0,1 0 0,-1 0 0,0 0 0,0 0 0,0 1 0,0-1 0,0 0 0,0 0 0,-1 1 0,1-1 0,0 1 0,-1 0 0,1-1 0,-1 1 0,0 0 0,-2-2 0,3 3 0,0 0 0,-1 0 0,1 0 0,-1-1 0,1 2 0,0-1 0,-1 0 0,1 0 0,-1 0 0,1 1 0,0-1 0,-1 0 0,1 1 0,0-1 0,-1 1 0,1 0 0,0-1 0,0 1 0,0 0 0,0 0 0,-1 0 0,1 0 0,0 0 0,1 0 0,-1 0 0,0 0 0,0 0 0,0 0 0,1 1 0,-1-1 0,0 0 0,1 0 0,-1 1 0,1 1 0,-5 8 0,0 1 0,2 1 0,-1-1 0,2 0 0,0 1 0,0 0 0,0 13 0,2 1 0,1 0 0,5 35 0,-4-50 0,0 0 0,1-1 0,1 1 0,0-1 0,1 1 0,0-1 0,0-1 0,11 16 0,-14-24 0,-1 1 0,1 0 0,0-1 0,0 1 0,1-1 0,-1 1 0,0-1 0,1 0 0,0 0 0,-1 0 0,1-1 0,0 1 0,0 0 0,0-1 0,0 0 0,0 0 0,0 0 0,0 0 0,0 0 0,1-1 0,-1 1 0,0-1 0,0 0 0,1 0 0,-1 0 0,0 0 0,0-1 0,1 1 0,-1-1 0,0 0 0,0 0 0,0 0 0,0 0 0,0-1 0,5-2 0,-4 1 0,0-1 0,0 1 0,0-1 0,-1 0 0,1 0 0,-1 0 0,0 0 0,0 0 0,-1-1 0,1 1 0,-1-1 0,0 0 0,0 0 0,0 0 0,-1 0 0,2-9 0,1-9 0,-1 0 0,-1-31 0,-1 45 0,-5-110 0,3 135 0,2 176 0,-1-188 0,0 0 0,0 0 0,1 0 0,0 0 0,0 0 0,0 0 0,0 0 0,1-1 0,-1 1 0,1 0 0,0-1 0,0 1 0,0-1 0,1 0 0,-1 1 0,1-1 0,0 0 0,0-1 0,0 1 0,4 2 0,-2-2 0,0 0 0,1-1 0,-1 0 0,1 0 0,-1-1 0,1 1 0,0-1 0,0 0 0,0-1 0,-1 0 0,1 1 0,0-2 0,9 0 0,-10 0 0,0 0 0,1-1 0,-1 0 0,0 1 0,0-2 0,0 1 0,0 0 0,0-1 0,0 0 0,-1 0 0,1-1 0,-1 1 0,0-1 0,0 0 0,0 0 0,0 0 0,-1-1 0,0 1 0,4-7 0,-4 5 0,0 1 0,-1-1 0,1 1 0,-1-1 0,0 0 0,-1 0 0,1 0 0,-1 0 0,0 0 0,-1 0 0,0 0 0,0 0 0,0 0 0,0 0 0,-1-1 0,0 1 0,-3-8 0,4 13 0,0 0 0,0 0 0,0 0 0,-1 0 0,1 0 0,0 0 0,-1 0 0,1 0 0,0 0 0,-1 0 0,1 0 0,-1 1 0,0-1 0,1 0 0,-1 0 0,0 1 0,1-1 0,-1 0 0,0 1 0,0-1 0,1 1 0,-1-1 0,0 1 0,0-1 0,0 1 0,0 0 0,0-1 0,0 1 0,0 0 0,0 0 0,0-1 0,0 1 0,0 0 0,0 0 0,0 0 0,0 0 0,-1 1 0,0 0 0,1 0 0,0 0 0,-1 0 0,1 0 0,0 0 0,-1 0 0,1 0 0,0 1 0,0-1 0,0 0 0,0 1 0,1-1 0,-1 1 0,0-1 0,0 1 0,1 0 0,-1-1 0,1 1 0,0 0 0,-1-1 0,1 4 0,-1-1 0,1 0 0,-1 0 0,1 0 0,0 0 0,0 0 0,1 0 0,-1 0 0,1 0 0,0 0 0,0 0 0,0-1 0,0 1 0,1 0 0,0 0 0,0-1 0,0 1 0,0-1 0,0 0 0,1 0 0,-1 1 0,5 3 0,-1-4 0,-1 1 0,1-1 0,-1 0 0,1 0 0,0 0 0,0-1 0,1 0 0,-1 0 0,0-1 0,1 0 0,-1 0 0,11 0 0,-2 0 0,0 0 0,0-2 0,0 1 0,0-2 0,22-5 0,-33 6 0,1 0 0,-1-1 0,1 1 0,-1-1 0,0 0 0,0-1 0,0 1 0,0-1 0,0 0 0,0 1 0,-1-2 0,1 1 0,-1 0 0,0-1 0,0 1 0,0-1 0,-1 0 0,1 0 0,-1 0 0,0-1 0,3-6 0,-3 0 0,-2 9 0,0-1 0,1 1 0,-1-1 0,1 1 0,-1-1 0,1 1 0,0-1 0,0 1 0,0 0 0,1-1 0,-1 1 0,0 0 0,1 0 0,2-3 0,-3 6 0,-1-1 0,1 1 0,0 0 0,-1-1 0,1 1 0,-1 0 0,1 0 0,-1-1 0,1 1 0,-1 0 0,0 0 0,1 0 0,-1 0 0,0 0 0,0-1 0,0 1 0,0 0 0,1 0 0,-1 0 0,0 0 0,-1 1 0,3 26 0,-2-26 0,0 33 0,-1-27 0,1 1 0,0 0 0,0-1 0,1 1 0,0-1 0,0 1 0,4 9 0,-5-17 0,0 0 0,1 0 0,-1 0 0,1-1 0,-1 1 0,0 0 0,1 0 0,0-1 0,-1 1 0,1 0 0,-1-1 0,1 1 0,0 0 0,-1-1 0,1 1 0,0-1 0,0 1 0,-1-1 0,1 1 0,0-1 0,0 0 0,0 0 0,0 1 0,0-1 0,-1 0 0,1 0 0,0 0 0,0 0 0,0 0 0,0 0 0,0 0 0,0 0 0,0 0 0,-1 0 0,1 0 0,0-1 0,0 1 0,0 0 0,0-1 0,0 1 0,-1 0 0,1-1 0,1 0 0,4-3 0,0-1 0,-1 1 0,1-1 0,6-6 0,-11 10 0,26-30 0,-2 0 0,-1-1 0,-1-2 0,-2 0 0,-2-1 0,-1-1 0,18-50 0,-34 80 0,0 0 0,1-1 0,-2 1 0,1 0 0,-1-1 0,0 1 0,0-11 0,-1 17 0,0 0 0,-1 1 0,1-1 0,0 0 0,0 0 0,0 1 0,-1-1 0,1 0 0,0 0 0,0 0 0,-1 1 0,1-1 0,0 0 0,0 0 0,-1 0 0,1 0 0,0 0 0,-1 0 0,1 0 0,0 1 0,0-1 0,-1 0 0,1 0 0,0 0 0,-1 0 0,1 0 0,0 0 0,-1 0 0,1-1 0,0 1 0,-1 0 0,1 0 0,0 0 0,0 0 0,-1 0 0,1 0 0,0 0 0,0-1 0,-1 1 0,1 0 0,0 0 0,0 0 0,-1-1 0,1 1 0,0 0 0,0 0 0,0-1 0,-1 1 0,1 0 0,0 0 0,0-1 0,0 1 0,0 0 0,0-1 0,0 1 0,0 0 0,0-1 0,0 1 0,0 0 0,0 0 0,0-1 0,0 1 0,0 0 0,0-1 0,0 1 0,0 0 0,0-1 0,-13 23 0,6 3 0,2 1 0,0 0 0,2-1 0,-1 36 0,10 106 0,-3-133 0,12 49 0,-12-71 0,0 0 0,1 0 0,0 0 0,1-1 0,0 0 0,1 0 0,10 15 0,-15-25 0,-1 0 0,1-1 0,-1 1 0,1 0 0,-1 0 0,1 0 0,0 0 0,0-1 0,-1 1 0,1 0 0,0-1 0,0 1 0,0-1 0,-1 1 0,1-1 0,0 1 0,0-1 0,0 1 0,0-1 0,0 0 0,0 0 0,0 0 0,0 1 0,0-1 0,2 0 0,-2-1 0,-1 0 0,1 1 0,0-1 0,0 0 0,0 0 0,0 1 0,-1-1 0,1 0 0,0 0 0,-1 0 0,1 0 0,-1 0 0,1 0 0,-1 0 0,1 0 0,-1 0 0,0 0 0,1-2 0,1-10 0,0 0 0,0-24 0,-2 32 0,-1-30 0,-2 0 0,-1 0 0,-2 0 0,-1 1 0,-13-36 0,20 70 0,-1-3 0,0-1 0,0 1 0,0-1 0,1 1 0,-1 0 0,1-1 0,0 1 0,0-1 0,0 1 0,1-1 0,-1 1 0,1-1 0,0 1 0,1-6 0,0 7 0,0-1 0,-1 1 0,1 0 0,0-1 0,1 1 0,-1 0 0,0 0 0,0 0 0,1 1 0,0-1 0,-1 0 0,1 1 0,0 0 0,-1 0 0,1-1 0,0 2 0,4-2 0,9-2-151,-1 0-1,0 1 0,1 1 0,0 1 1,0 0-1,-1 1 0,1 0 1,25 5-1,-20 1-6674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3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24575,'0'9'0,"0"3"-8191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0.0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53 981 24575,'-1'-1'0,"-25"-21"0,26 21 0,-1 1 0,1 0 0,0-1 0,-1 1 0,1-1 0,-1 1 0,1 0 0,-1-1 0,1 1 0,-1 0 0,1 0 0,-1-1 0,1 1 0,-1 0 0,1 0 0,-1 0 0,1 0 0,-1-1 0,0 1 0,1 0 0,-1 0 0,1 0 0,-1 0 0,1 0 0,-1 1 0,0-1 0,1 0 0,-1 0 0,1 0 0,-1 0 0,1 1 0,-1-1 0,1 0 0,-1 0 0,1 1 0,-1-1 0,1 0 0,-1 1 0,1-1 0,-1 1 0,1-1 0,0 1 0,-1-1 0,1 1 0,0-1 0,-1 1 0,1-1 0,0 1 0,-1 1 0,1-1 0,-1 1 0,1-1 0,0 1 0,0-1 0,0 1 0,0-1 0,0 1 0,0-1 0,0 1 0,0-1 0,0 1 0,1-1 0,-1 0 0,0 1 0,1-1 0,0 1 0,-1-1 0,1 0 0,0 1 0,0-1 0,-1 0 0,1 0 0,0 0 0,0 0 0,0 1 0,1-1 0,-1-1 0,0 1 0,0 0 0,0 0 0,1 0 0,-1-1 0,0 1 0,1 0 0,-1-1 0,1 1 0,2-1 0,0 1 0,0 0 0,0 0 0,0-1 0,1 0 0,-1 0 0,0 0 0,0 0 0,0-1 0,0 1 0,0-1 0,0 0 0,0 0 0,7-4 0,9-6 0,0-2 0,-2 0 0,0-1 0,0-1 0,17-19 0,78-95 0,-68 74 0,242-264 0,-197 230 0,138-108 0,-222 193-47,97-68 220,-95 67-308,1 0-1,0 1 0,0 0 1,0 1-1,0-1 1,0 2-1,1-1 1,-1 1-1,1 1 1,11-1-1,2 5-6690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0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1 562 24575,'0'2'0,"0"1"0,0-1 0,0 0 0,1 1 0,-1-1 0,1 1 0,-1-1 0,1 1 0,0-1 0,0 0 0,0 0 0,0 1 0,1-1 0,-1 0 0,0 0 0,1 0 0,0 0 0,-1-1 0,1 1 0,0 0 0,0-1 0,0 1 0,0-1 0,0 1 0,0-1 0,0 0 0,1 0 0,-1 0 0,0 0 0,1-1 0,-1 1 0,0-1 0,1 1 0,-1-1 0,1 0 0,-1 0 0,1 0 0,-1 0 0,1 0 0,-1 0 0,1-1 0,-1 1 0,0-1 0,1 0 0,2-1 0,11-7 0,0-1 0,-1 0 0,0-2 0,-1 1 0,19-21 0,1 1 0,237-202 0,-200 178 0,153-89 0,-202 132-273,0 0 0,1 2 0,0 1 0,41-11 0,-33 15-6553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1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1 541 24575,'0'21'0,"0"-1"0,1 0 0,2 0 0,0 0 0,1 0 0,11 32 0,-15-50 0,1 0 0,0 0 0,0 0 0,0 0 0,1 0 0,-1 0 0,0-1 0,1 1 0,-1 0 0,1-1 0,0 1 0,-1-1 0,1 0 0,0 1 0,0-1 0,0 0 0,0 0 0,0 0 0,0 0 0,0-1 0,0 1 0,0-1 0,1 1 0,-1-1 0,0 0 0,0 1 0,0-1 0,1 0 0,-1-1 0,0 1 0,0 0 0,0-1 0,1 1 0,-1-1 0,0 1 0,0-1 0,0 0 0,0 0 0,0 0 0,2-2 0,11-6 0,-1 0 0,-1-1 0,0 0 0,17-18 0,-15 13 0,375-320 0,-295 262 0,3 4 0,138-72 0,-194 119-1365,-13 5-5461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2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1 908 24575,'1'4'0,"-1"-1"0,2 1 0,-1 0 0,0 0 0,1 0 0,-1-1 0,1 1 0,0-1 0,5 6 0,1 5 0,-3-4 0,0 0 0,1 0 0,0-1 0,0 0 0,1 0 0,14 13 0,-19-20 0,1 0 0,0 0 0,-1 0 0,1-1 0,0 1 0,0-1 0,1 0 0,-1 0 0,0 0 0,0 0 0,0-1 0,1 1 0,-1-1 0,0 0 0,1 0 0,-1 0 0,0 0 0,0 0 0,1-1 0,-1 1 0,0-1 0,0 0 0,0 0 0,1-1 0,-1 1 0,0 0 0,4-4 0,14-7 0,1-2 0,-2 0 0,29-26 0,55-62 0,-57 54 0,336-319 0,25 25 0,-372 315-682,61-34-1,-57 42-6143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3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1005 24575,'-2'0'0,"1"0"0,0 0 0,-1 0 0,1 0 0,0 0 0,-1 0 0,1 1 0,-1-1 0,1 1 0,0-1 0,0 1 0,-1-1 0,1 1 0,0 0 0,0 0 0,0 0 0,0-1 0,0 1 0,0 0 0,0 0 0,0 0 0,-1 2 0,0 0 0,1-1 0,0 1 0,0 0 0,0-1 0,1 1 0,-1 0 0,1-1 0,-1 1 0,1 0 0,0-1 0,0 4 0,1 2 0,0-1 0,0 1 0,0 0 0,1-1 0,0 0 0,1 1 0,5 10 0,-6-14 0,-1-1 0,1 1 0,0-1 0,1 1 0,-1-1 0,1 0 0,-1 0 0,1 0 0,0 0 0,0-1 0,0 1 0,1-1 0,-1 0 0,1 0 0,-1 0 0,1 0 0,0-1 0,-1 1 0,1-1 0,0 0 0,0 0 0,0 0 0,0-1 0,0 1 0,0-1 0,0 0 0,0 0 0,0-1 0,0 1 0,0-1 0,0 0 0,0 0 0,0 0 0,-1 0 0,8-4 0,6-3 0,1-1 0,-2-1 0,1 0 0,24-22 0,59-59 0,-50 43 0,495-465 0,-154 123 0,-357 354-1365,-11 14-5461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50.5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38 785 24575,'-8'15'0,"1"0"0,1 1 0,-6 19 0,11-31 0,0 0 0,0-1 0,0 1 0,1 0 0,-1 0 0,1 0 0,0 0 0,0-1 0,1 1 0,-1 0 0,1 0 0,0 0 0,0-1 0,0 1 0,0 0 0,1-1 0,-1 1 0,1-1 0,0 0 0,3 4 0,-4-5 0,1-1 0,0 1 0,0-1 0,0 0 0,0 1 0,0-1 0,0 0 0,0 0 0,0-1 0,0 1 0,0 0 0,1-1 0,-1 1 0,0-1 0,0 0 0,1 0 0,-1 0 0,0 0 0,1 0 0,-1 0 0,0-1 0,0 1 0,1-1 0,-1 1 0,0-1 0,0 0 0,0 0 0,0 0 0,3-2 0,8-4 0,0 0 0,0-2 0,15-12 0,-24 18 0,329-295 0,-158 135 0,-50 50 0,206-142 0,-324 250 0,6-5 0,0 1 0,1 1 0,0 0 0,0 1 0,1 0 0,0 1 0,0 1 0,30-7 0,-18 15-1365,-11 6-5461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4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24575,'147'-41'0,"-44"14"0,-99 26 0,0 0 0,1-1 0,-1 1 0,0-1 0,0 0 0,0 0 0,0-1 0,0 1 0,0-1 0,-1 0 0,1 0 0,5-7 0,-8 8 0,0 0 0,0 0 0,0 0 0,0 0 0,0 0 0,-1 0 0,1 0 0,-1 0 0,1 0 0,-1 0 0,0-1 0,0 1 0,0 0 0,0 0 0,0 0 0,-1-1 0,1 1 0,0 0 0,-1 0 0,0 0 0,1 0 0,-1 0 0,0 0 0,0 0 0,0 0 0,-1 0 0,1 1 0,-3-4 0,0-1 0,-1 1 0,0 0 0,0 0 0,0 0 0,-11-6 0,15 10 0,-1 0 0,0 0 0,1 0 0,-1 0 0,0 1 0,1-1 0,-1 0 0,0 1 0,0 0 0,0-1 0,-3 1 0,4 0 0,0 0 0,0 0 0,0 1 0,0-1 0,0 0 0,1 1 0,-1-1 0,0 0 0,0 1 0,0-1 0,1 1 0,-1-1 0,0 1 0,0 0 0,1-1 0,-1 1 0,1 0 0,-1-1 0,1 1 0,-1 0 0,1 0 0,-1 0 0,1-1 0,-1 1 0,1 1 0,-4 9 0,2 0 0,-1 0 0,1 0 0,1 0 0,0 0 0,1 0 0,0 0 0,0 0 0,4 16 0,3 15 0,13 42 0,-19-83 0,9 38-455,2 0 0,22 45 0,-15-48-6371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10:03:26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28 423 24575,'-11'54'0,"3"0"0,3 1 0,2 81 0,2-133 0,1 0 0,0 0 0,1 0 0,-1-1 0,0 1 0,1 0 0,-1 0 0,1-1 0,0 1 0,0 0 0,0-1 0,0 1 0,1-1 0,-1 1 0,1-1 0,-1 0 0,1 0 0,4 4 0,-4-5 0,1 0 0,-1 0 0,1 0 0,0 0 0,-1-1 0,1 1 0,0-1 0,-1 1 0,1-1 0,0 0 0,0 0 0,0 0 0,-1-1 0,1 1 0,0-1 0,-1 0 0,1 1 0,0-1 0,3-2 0,46-19 0,-1-2 0,-1-3 0,61-42 0,-12 7 0,445-240 0,-370 218 0,225-75 0,-394 157 0,10-4 0,0 2 0,0-1 0,1 2 0,16-2 0,-32 5 0,1 0 0,-1 0 0,0-1 0,1 1 0,-1 0 0,1 0 0,-1 0 0,1 0 0,-1 0 0,1 0 0,-1 0 0,1 0 0,-1 1 0,1-1 0,-1 0 0,1 0 0,-1 0 0,1 0 0,-1 1 0,1-1 0,-1 0 0,1 0 0,-1 1 0,0-1 0,1 0 0,-1 1 0,0-1 0,1 1 0,-7 11 0,-21 12 0,26-23 0,-52 35-1365,28-21-5461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10:12:13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44 347 24575,'-12'47'0,"1"0"0,-6 71 0,15-94 0,1 1 0,1-1 0,1 0 0,2 1 0,0-1 0,12 41 0,-14-59 0,1 0 0,0 0 0,1 0 0,-1-1 0,1 1 0,0-1 0,1 0 0,-1 0 0,1 0 0,0 0 0,0-1 0,0 1 0,1-1 0,0 0 0,0-1 0,0 1 0,0-1 0,0 0 0,1 0 0,-1 0 0,1-1 0,0 0 0,0 0 0,0 0 0,0-1 0,0 0 0,0 0 0,0-1 0,0 0 0,1 0 0,-1 0 0,0 0 0,0-1 0,0 0 0,10-3 0,3-3 0,1 0 0,-1-1 0,0-1 0,-1-1 0,29-20 0,83-74 0,-88 68 0,42-33 0,256-203 0,-266 219 0,2 4 0,147-71 0,-171 99 0,94-27 0,-115 40 0,2 1 0,-1 2 0,0 1 0,45 1 0,-75 3 6,1 0-1,-1 0 1,0 0-1,1 0 0,-1 0 1,0 1-1,1-1 1,-1 1-1,0 0 1,0-1-1,1 1 1,-1 0-1,0 0 0,0 1 1,0-1-1,0 0 1,0 1-1,-1-1 1,1 1-1,0 0 1,1 2-1,-2-3-58,-1 1 0,1 0 0,-1 0 0,0 0 0,1-1 0,-1 1 0,0 0 0,0 0 0,0 0 0,-1-1 0,1 1 0,0 0 0,-1 0-1,1-1 1,-1 1 0,1 0 0,-1-1 0,0 1 0,0 0 0,0-1 0,0 1 0,0-1 0,0 0 0,0 1 0,-1-1 0,1 0 0,-2 2 0,-14 14-6773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10:24:04.3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55 293 24575,'-24'149'0,"-6"168"0,30-308 0,-1 1 0,2-1 0,-1 0 0,1 0 0,4 14 0,-5-21 0,1-1 0,-1 0 0,0 1 0,1-1 0,0 0 0,-1 1 0,1-1 0,0 0 0,0 0 0,-1 0 0,1 0 0,0 0 0,0 0 0,0 0 0,0 0 0,1 0 0,-1 0 0,0-1 0,0 1 0,0 0 0,1-1 0,-1 1 0,0-1 0,0 0 0,1 1 0,-1-1 0,1 0 0,-1 0 0,0 1 0,1-1 0,-1 0 0,1 0 0,-1-1 0,0 1 0,1 0 0,-1 0 0,0-1 0,1 1 0,-1-1 0,0 1 0,0-1 0,1 0 0,-1 1 0,0-1 0,2-1 0,21-12 0,0-2 0,-1 0 0,41-38 0,-4 2 0,132-94 0,5 9 0,322-167 0,-455 271 0,107-38 0,-153 68-35,-23 12 121,-24 14-1502,-6 2-5410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3:51.1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24575,'1'94'0,"-3"154"0,-5-199 0,4-39 0,1-1 0,1 1 0,0 0 0,0-1 0,2 20 0,-1-27 0,1 0 0,-1 0 0,1-1 0,0 1 0,0 0 0,-1 0 0,1-1 0,0 1 0,0-1 0,1 1 0,-1-1 0,0 1 0,0-1 0,1 0 0,-1 1 0,1-1 0,-1 0 0,1 0 0,-1 0 0,1 0 0,0 0 0,-1-1 0,1 1 0,0 0 0,0-1 0,0 1 0,3-1 0,5 2 0,1-1 0,0-1 0,20-1 0,-6 1 0,54 6 0,1 4 0,99 25 0,-127-24 0,127 15-1365,-156-21-5461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3:56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24575,'2'-2'0,"-1"0"0,1 0 0,0-1 0,-1 1 0,0-1 0,1 1 0,-1-1 0,1-4 0,4-8 0,-1 31 0,-3 11 0,-4 113 0,4 103 0,-2-240 0,0 0 0,0 0 0,0 0 0,1-1 0,0 1 0,0 0 0,-1 0 0,1 0 0,1-1 0,-1 1 0,0 0 0,1-1 0,-1 1 0,1-1 0,0 0 0,0 1 0,0-1 0,0 0 0,0 0 0,1 0 0,-1-1 0,0 1 0,1 0 0,-1-1 0,1 0 0,0 1 0,-1-1 0,1 0 0,0-1 0,0 1 0,3 0 0,9 1 0,1-1 0,-1 0 0,1-1 0,29-5 0,-1 1 0,179 3 0,131-10 0,-81-9 0,-91 7 0,83-11 0,120-9 0,-283 26 0,478-18 0,-411 27 0,330-13 0,264-7 0,-504 21 0,141-3 0,-396 0 0,0 0 0,1 0 0,-1-1 0,1 1 0,-1-1 0,0 0 0,0 0 0,1 0 0,-1-1 0,0 1 0,0-1 0,0 0 0,0 0 0,-1-1 0,1 1 0,5-6 0,-6 4 0,0 0 0,0 0 0,0 0 0,-1-1 0,1 1 0,-1-1 0,0 0 0,0 0 0,-1 0 0,1 0 0,-1 0 0,0 0 0,0-10 0,4-47 0,2 1 0,25-99 0,-30 159 0,-1 11 0,-2 17 0,-32 101 0,22-94 0,1 1 0,2 0 0,2 1 0,-3 48 0,9-79 0,0-1 0,0 0 0,1 0 0,-2 0 0,1 1 0,0-1 0,-1 0 0,0 0 0,-1 4 0,-23-23-1365,9 4-5461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3:5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49 24575,'1'-1'0,"0"1"0,0-1 0,-1 1 0,1-1 0,0 1 0,0-1 0,-1 0 0,1 1 0,-1-1 0,1 0 0,0 1 0,-1-1 0,1 0 0,-1 0 0,0 0 0,1 1 0,-1-1 0,0 0 0,1 0 0,-1 0 0,0 0 0,0 0 0,0 0 0,0 0 0,0 1 0,0-1 0,0 0 0,0 0 0,0 0 0,0 0 0,0 0 0,-1 0 0,1 0 0,0 1 0,-1-1 0,1 0 0,-1 0 0,1 0 0,-1 1 0,1-1 0,-1 0 0,1 0 0,-1 1 0,0-1 0,1 1 0,-1-1 0,0 0 0,1 1 0,-3-1 0,0-1 0,-1 0 0,1 1 0,-1 0 0,1 0 0,-1 0 0,0 0 0,1 1 0,-1-1 0,0 1 0,0 0 0,-4 0 0,-4 2 0,-1 1 0,1 0 0,-1 1 0,1 0 0,-12 6 0,19-8 0,0 1 0,0-1 0,0 1 0,0 0 0,0 1 0,1-1 0,0 1 0,0 0 0,0 0 0,0 0 0,0 0 0,1 1 0,-5 7 0,7-10 0,1-1 0,-1 1 0,1-1 0,0 1 0,0 0 0,0-1 0,0 1 0,0-1 0,0 1 0,0 0 0,0-1 0,1 1 0,-1-1 0,0 1 0,1-1 0,0 1 0,-1-1 0,1 1 0,0-1 0,0 0 0,-1 1 0,1-1 0,0 0 0,0 0 0,1 0 0,-1 0 0,0 1 0,0-2 0,0 1 0,1 0 0,-1 0 0,1 0 0,-1 0 0,0-1 0,4 2 0,6 3 0,1 0 0,1-1 0,16 3 0,-19-4 0,36 6 0,-35-7 0,0-1 0,0 2 0,0 0 0,0 0 0,0 1 0,0 0 0,-1 1 0,13 7 0,-21-11 0,-1 0 0,1 0 0,-1 0 0,0 0 0,0 1 0,1-1 0,-1 0 0,0 1 0,0-1 0,0 1 0,-1-1 0,1 1 0,0-1 0,0 1 0,-1-1 0,1 1 0,-1 0 0,0-1 0,1 1 0,-1 0 0,0 0 0,0-1 0,0 3 0,-1-1 0,1 0 0,-1 0 0,0 0 0,-1 0 0,1 0 0,0 0 0,-1-1 0,0 1 0,1-1 0,-1 1 0,-5 4 0,-1 1 0,-2 1 0,0-1 0,0-1 0,0 0 0,-16 8 0,10-8 0,1-1 0,-1 0 0,-28 6 0,36-10 0,0-1 0,0 0 0,0 0 0,0-1 0,0 0 0,0 0 0,0-1 0,0 0 0,-14-3 0,20 3-65,1 1 0,-1-1 0,1 1 0,0-1 0,-1 0 0,1 0 0,0 1 0,0-1 0,0 0 0,-1 0 0,1 0 0,0 0 0,0 0 0,0-1 0,1 1 0,-1 0 0,0 0 0,0-1 0,1 1 0,-2-2 0,2-8-6761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0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34 24575,'15'284'0,"-8"-191"0,-4-52 0,-2-32 0,0-11 0,-18-265 0,13 237 0,1 18 0,1 0 0,0-1 0,1 1 0,1-1 0,0 1 0,0-1 0,1 1 0,4-17 0,-4 27 0,0 0 0,1-1 0,-1 1 0,0 0 0,1 0 0,0 0 0,-1 1 0,1-1 0,0 0 0,0 0 0,0 1 0,0 0 0,0-1 0,1 1 0,-1 0 0,0 0 0,0 0 0,1 0 0,-1 0 0,1 1 0,-1-1 0,1 1 0,-1 0 0,1-1 0,-1 1 0,1 0 0,-1 0 0,1 1 0,2 0 0,0-1 0,-1 1 0,1 0 0,-1 0 0,1 0 0,-1 0 0,0 1 0,0-1 0,0 1 0,0 0 0,0 1 0,0-1 0,0 1 0,-1 0 0,1 0 0,4 5 0,-5-4 0,-1 0 0,1 0 0,-1 0 0,0 0 0,0 1 0,0-1 0,-1 1 0,0-1 0,0 1 0,0-1 0,0 1 0,-1 0 0,1 0 0,-1-1 0,0 1 0,-1 0 0,1 0 0,-1-1 0,0 1 0,0 0 0,-1-1 0,-3 9 0,2-7 0,0 0 0,-1 0 0,0 0 0,0 0 0,0-1 0,0 0 0,-1 0 0,0 0 0,0 0 0,-1-1 0,1 0 0,-1 0 0,0 0 0,0-1 0,-7 3 0,12-5-6,-1 0 0,1-1 0,-1 1 0,1-1-1,0 0 1,-1 1 0,1-1 0,-1 0 0,1 0-1,-1 0 1,1 0 0,-3 0 0,4 0 14,-1-1-1,1 1 1,-1 0 0,1 0-1,-1 0 1,1-1 0,0 1-1,-1 0 1,1 0 0,0-1 0,-1 1-1,1 0 1,0-1 0,-1 1-1,1 0 1,0-1 0,-1 1-1,1-1 1,0 1 0,0 0-1,0-1 1,-1 1 0,1-1 0,0 1-1,0-1 1,0-1-82,0 0-1,0 1 1,0-1 0,1 1 0,-1-1-1,0 0 1,1 1 0,-1-1 0,1 1-1,0-1 1,-1 1 0,1-1 0,0 1-1,0 0 1,0-1 0,0 1 0,0 0-1,0 0 1,3-2 0,11-9-6752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88 24575,'0'-3'0,"0"1"0,0 0 0,0-1 0,0 1 0,0-1 0,0 1 0,-1 0 0,1-1 0,-1 1 0,0 0 0,0 0 0,0-1 0,0 1 0,0 0 0,0 0 0,0 0 0,-1 0 0,1 0 0,-1 0 0,0 1 0,1-1 0,-1 0 0,0 1 0,0 0 0,0-1 0,0 1 0,0 0 0,0 0 0,-4-2 0,3 3 0,0 0 0,0-1 0,0 1 0,1 1 0,-1-1 0,0 0 0,0 1 0,0-1 0,1 1 0,-1 0 0,0 0 0,1 0 0,-1 0 0,1 0 0,-1 1 0,1-1 0,-1 1 0,1 0 0,0-1 0,0 1 0,0 0 0,0 0 0,0 0 0,-3 5 0,1 0 0,0 0 0,0-1 0,1 2 0,0-1 0,0 0 0,1 1 0,0-1 0,0 1 0,0-1 0,0 15 0,2-19 0,0-1 0,-1 1 0,1-1 0,0 1 0,1-1 0,-1 1 0,0-1 0,1 1 0,-1-1 0,1 1 0,0-1 0,0 1 0,0-1 0,0 0 0,0 0 0,0 1 0,1-1 0,-1 0 0,1 0 0,0 0 0,-1-1 0,1 1 0,0 0 0,0-1 0,0 1 0,0-1 0,0 1 0,1-1 0,-1 0 0,0 0 0,1 0 0,-1 0 0,0-1 0,1 1 0,4 0 0,-5-1 0,0 0 0,1 0 0,-1 0 0,0 0 0,0 0 0,1 0 0,-1-1 0,0 1 0,0-1 0,0 0 0,0 0 0,0 0 0,1 0 0,-2 0 0,1 0 0,0 0 0,0 0 0,2-2 0,-1-1 0,0 1 0,0-1 0,-1 1 0,1-1 0,-1 0 0,1 0 0,-1 0 0,2-7 0,0-2 0,0 0 0,-1-1 0,0 0 0,1-23 0,-3 44 0,0 0 0,0 0 0,1 0 0,0 0 0,1-1 0,0 1 0,0 0 0,0-1 0,7 10 0,-8-13 0,1 1 0,-1-1 0,1-1 0,-1 1 0,1 0 0,0 0 0,0-1 0,0 0 0,0 0 0,6 3 0,-7-4 0,1 0 0,-1 0 0,0-1 0,0 1 0,1-1 0,-1 0 0,0 0 0,0 0 0,1 0 0,-1 0 0,0 0 0,1 0 0,-1-1 0,0 1 0,0-1 0,1 0 0,-1 0 0,0 0 0,4-2 0,-4 1 0,1 1 0,0-1 0,-1 0 0,1 0 0,-1-1 0,0 1 0,0 0 0,0-1 0,0 0 0,0 1 0,0-1 0,-1 0 0,1 0 0,-1 0 0,2-5 0,0-3 0,-1-1 0,3-23 0,-5 25 0,1 0 0,1 1 0,5-19 0,-7 28 0,0 0 0,0 0 0,0-1 0,0 1 0,0 0 0,0 0 0,0-1 0,0 1 0,0 0 0,0 0 0,1-1 0,-1 1 0,0 0 0,0 0 0,0 0 0,0-1 0,1 1 0,-1 0 0,0 0 0,0 0 0,0-1 0,1 1 0,-1 0 0,0 0 0,0 0 0,1 0 0,-1 0 0,0 0 0,0 0 0,1 0 0,-1-1 0,0 1 0,0 0 0,1 0 0,-1 0 0,0 0 0,0 0 0,1 0 0,-1 0 0,1 1 0,7 9 0,4 18 0,-7 2 0,-3-18 0,0 1 0,1-1 0,4 13 0,-6-23 0,0 0 0,-1 0 0,1 0 0,0 0 0,0 0 0,0 0 0,1 0 0,-1 0 0,0-1 0,1 1 0,-1 0 0,1-1 0,-1 0 0,1 1 0,0-1 0,0 0 0,0 0 0,-1 0 0,1 0 0,0 0 0,0 0 0,0 0 0,4 0 0,-4-1 0,-1 0 0,0 0 0,1 0 0,-1-1 0,1 1 0,-1 0 0,0-1 0,1 1 0,-1-1 0,0 1 0,0-1 0,1 0 0,-1 0 0,0 1 0,0-1 0,0 0 0,0 0 0,0 0 0,0 0 0,0 0 0,0 0 0,0-1 0,-1 1 0,1 0 0,1-3 0,13-36 0,-12 31 0,5-18 0,-3 11 0,0 1 0,13-27 0,-18 41 0,0 0 0,0 1 0,0-1 0,1 1 0,-1-1 0,0 0 0,1 1 0,-1-1 0,0 1 0,1-1 0,-1 1 0,1-1 0,-1 1 0,1 0 0,-1-1 0,1 1 0,-1-1 0,1 1 0,0 0 0,-1-1 0,1 1 0,-1 0 0,1 0 0,0 0 0,-1-1 0,1 1 0,0 0 0,-1 0 0,1 0 0,0 0 0,-1 0 0,1 0 0,0 0 0,-1 1 0,1-1 0,-1 0 0,1 0 0,0 0 0,-1 1 0,1-1 0,0 0 0,-1 0 0,1 1 0,-1-1 0,1 1 0,-1-1 0,1 0 0,-1 1 0,1-1 0,-1 1 0,0-1 0,1 1 0,-1 0 0,0-1 0,1 1 0,-1 0 0,21 39 0,-20-36 0,6 14 0,-4-7 0,1 0 0,0 0 0,1-1 0,9 16 0,-13-24 0,0-1 0,0 0 0,0 0 0,0 0 0,0 0 0,0 0 0,0 0 0,0 0 0,0 0 0,0-1 0,1 1 0,-1 0 0,0-1 0,1 1 0,-1-1 0,0 1 0,3 0 0,-2-1 0,0-1 0,-1 1 0,1 0 0,-1-1 0,1 1 0,-1-1 0,1 1 0,-1-1 0,1 0 0,-1 0 0,0 0 0,1 1 0,-1-1 0,0-1 0,0 1 0,1 0 0,-1 0 0,0 0 0,1-3 0,3-3 0,0-1 0,-1 1 0,0-1 0,0 0 0,-1 0 0,0 0 0,4-17 0,6-16 0,-13 40 0,0 0 0,0 0 0,1-1 0,-1 1 0,1 0 0,-1 0 0,1 0 0,0 0 0,-1 0 0,1 1 0,0-1 0,-1 0 0,1 0 0,0 0 0,0 1 0,0-1 0,0 0 0,0 1 0,1-2 0,-1 2 0,0 0 0,0 0 0,-1 0 0,1 1 0,0-1 0,0 0 0,-1 0 0,1 0 0,0 1 0,-1-1 0,1 0 0,0 1 0,-1-1 0,1 1 0,-1-1 0,1 0 0,0 1 0,-1-1 0,1 1 0,-1 0 0,0-1 0,2 2 0,3 6 0,0 0 0,0 1 0,5 16 0,-2-7 0,-8-18 0,3 6 0,0-1 0,1 0 0,-1 0 0,1 0 0,7 7 0,-10-11 0,0 0 0,0-1 0,0 1 0,0-1 0,0 1 0,0 0 0,0-1 0,0 0 0,0 1 0,0-1 0,0 0 0,0 1 0,1-1 0,-1 0 0,0 0 0,0 0 0,0 0 0,0 0 0,0 0 0,0 0 0,1 0 0,-1-1 0,0 1 0,0 0 0,0-1 0,0 1 0,0-1 0,0 1 0,0-1 0,0 1 0,0-1 0,0 0 0,0 1 0,0-1 0,-1 0 0,1 0 0,0 0 0,0-1 0,5-5 0,-1 0 0,0-1 0,6-13 0,-8 16 0,-1-1 0,1 1 0,0 0 0,0 0 0,0 1 0,1-1 0,-1 1 0,1-1 0,0 1 0,1 1 0,4-5 0,-8 8 0,0-1 0,0 1 0,0-1 0,1 1 0,-1 0 0,0 0 0,0 0 0,0 0 0,0 0 0,0 0 0,0 0 0,1 0 0,-1 0 0,0 0 0,0 0 0,0 1 0,0-1 0,0 0 0,0 1 0,0-1 0,0 1 0,0 0 0,0-1 0,2 2 0,22 22 0,-14-12 0,-6-8 0,-1-1 0,0 1 0,1-1 0,0 0 0,-1-1 0,1 1 0,0-1 0,0 0 0,1 0 0,-1-1 0,10 3 0,-13-4 0,0 0 0,0 0 0,0 0 0,0 0 0,0-1 0,0 1 0,0 0 0,0-1 0,0 0 0,0 1 0,0-1 0,-1 0 0,1 0 0,0 0 0,0 0 0,-1 0 0,1 0 0,-1-1 0,1 1 0,-1 0 0,1-1 0,-1 1 0,0-1 0,0 0 0,1 1 0,-1-1 0,-1 0 0,1 0 0,0 0 0,0 1 0,-1-1 0,1 0 0,0-4 0,4-8 0,-1 22 0,5 15 0,-4-15-341,0 0 0,1 0-1,11 13 1,2-3-6485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2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24575,'-8'9'0,"0"7"0,7 1 0,4-3-8191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2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24575,'5'14'0,"43"179"0,-47-187 0,1-1 0,-1 1 0,1-1 0,0 1 0,1-1 0,-1 0 0,1 0 0,0 0 0,6 7 0,-8-11 0,0 1 0,0-2 0,0 1 0,0 0 0,0 0 0,0 0 0,0 0 0,0-1 0,0 1 0,0 0 0,0-1 0,1 1 0,-1-1 0,0 1 0,1-1 0,-1 0 0,0 0 0,1 1 0,-1-1 0,0 0 0,1 0 0,-1 0 0,0 0 0,1-1 0,-1 1 0,0 0 0,0 0 0,1-1 0,-1 1 0,0-1 0,0 1 0,1-1 0,-1 0 0,0 1 0,0-1 0,0 0 0,0 0 0,0 0 0,0 0 0,0 0 0,0 0 0,0 0 0,-1 0 0,1 0 0,0 0 0,0-2 0,2-2 0,0-1 0,0 0 0,0 0 0,-1 0 0,3-11 0,-4 13 0,0 0 0,0 0 0,0 0 0,1 0 0,0 0 0,-1 0 0,1 0 0,0 0 0,1 1 0,-1-1 0,1 1 0,-1 0 0,1 0 0,6-6 0,-8 9 0,0 0 0,0-1 0,0 1 0,0 0 0,0 0 0,0 0 0,0-1 0,0 1 0,0 0 0,0 0 0,0 1 0,0-1 0,0 0 0,0 0 0,0 0 0,0 1 0,0-1 0,0 0 0,0 1 0,0-1 0,0 1 0,0-1 0,-1 1 0,1-1 0,0 1 0,1 1 0,21 23 0,-13-14 0,-3-4 0,1 0 0,0-1 0,0 0 0,0 0 0,1-1 0,0 0 0,0 0 0,0-1 0,0 0 0,1-1 0,0 0 0,13 2 0,-18-4 0,0 0 0,-1-1 0,1 0 0,0 1 0,0-2 0,0 1 0,0-1 0,0 1 0,0-1 0,-1-1 0,1 1 0,0-1 0,-1 1 0,1-1 0,-1-1 0,0 1 0,1-1 0,-1 1 0,0-1 0,-1 0 0,1-1 0,0 1 0,-1-1 0,0 1 0,0-1 0,0 0 0,3-6 0,-2 2 0,0 0 0,-1-1 0,1 0 0,-2 0 0,1 0 0,-1 0 0,-1 0 0,0 0 0,0-16 0,-1 22 0,0 1 0,0-1 0,-1 1 0,1-1 0,-1 0 0,1 1 0,-1-1 0,0 1 0,0 0 0,0-1 0,-1 1 0,1 0 0,0 0 0,-1-1 0,1 1 0,-3-2 0,2 3 0,-1-1 0,1 1 0,0 0 0,-1 0 0,1 0 0,0 0 0,-1 0 0,1 1 0,-1-1 0,1 1 0,-1-1 0,1 1 0,-1 0 0,0 0 0,1 0 0,-1 1 0,1-1 0,-1 0 0,-4 2 0,2 0 0,0 0 0,1 0 0,-1 0 0,0 1 0,1-1 0,-1 1 0,1 0 0,0 0 0,0 1 0,0-1 0,1 1 0,-1 0 0,1 0 0,0 0 0,0 0 0,0 1 0,1-1 0,-4 7 0,5-9 0,0 1 0,0-1 0,1 0 0,-1 1 0,0-1 0,1 1 0,-1-1 0,1 1 0,0-1 0,0 1 0,0-1 0,0 1 0,0-1 0,0 0 0,1 1 0,-1-1 0,1 1 0,0-1 0,-1 1 0,1-1 0,1 0 0,-1 0 0,0 0 0,0 1 0,1-1 0,-1 0 0,1-1 0,0 1 0,-1 0 0,1 0 0,0-1 0,0 1 0,0-1 0,0 1 0,0-1 0,1 0 0,-1 0 0,0 0 0,3 1 0,0 0 0,0-1 0,0 1 0,0-1 0,1 0 0,-1 0 0,0 0 0,0-1 0,0 0 0,1 0 0,-1 0 0,0-1 0,0 1 0,1-1 0,-1-1 0,10-3 0,-8 2 0,0-1 0,-1 0 0,1 0 0,-1-1 0,0 0 0,0 0 0,0 0 0,-1-1 0,9-11 0,-14 17 0,0 0 0,0 0 0,0 0 0,0 0 0,0 0 0,0 0 0,0-1 0,0 1 0,0 0 0,1 0 0,-1 0 0,0 0 0,0 0 0,0 0 0,0-1 0,0 1 0,0 0 0,0 0 0,0 0 0,1 0 0,-1 0 0,0 0 0,0 0 0,0 0 0,0 0 0,0 0 0,1 0 0,-1 0 0,0 0 0,0 0 0,0 0 0,0 0 0,0 0 0,1 0 0,-1 0 0,0 0 0,0 0 0,0 0 0,0 0 0,0 0 0,1 0 0,-1 0 0,0 0 0,0 0 0,0 0 0,0 0 0,0 0 0,0 1 0,1-1 0,-1 0 0,0 0 0,0 0 0,0 0 0,0 0 0,3 13 0,-3 20 0,0-30 0,-6 207 0,6-205 0,-1-1 0,0 0 0,0 1 0,0-1 0,0 0 0,-1 1 0,0-1 0,0 0 0,0 0 0,0 0 0,-1-1 0,1 1 0,-6 5 0,7-8 0,-1 1 0,1-1 0,-1 0 0,1 1 0,-1-1 0,0 0 0,0 0 0,0 0 0,1 0 0,-1 0 0,0-1 0,0 1 0,0-1 0,0 1 0,0-1 0,0 0 0,0 1 0,0-1 0,-1 0 0,1 0 0,0-1 0,0 1 0,0 0 0,0-1 0,0 1 0,0-1 0,0 0 0,0 1 0,1-1 0,-1 0 0,-2-2 0,3 3-36,0-1 0,0 0 0,0 0 1,0 1-1,1-1 0,-1 0 0,0 0 0,0 0 0,1 0 0,-1 0 0,1 0 0,-1 0 0,1 0 0,-1-1 0,1 1 0,0 0 0,0 0 1,-1 0-1,1 0 0,0 0 0,0-1 0,0 1 0,0 0 0,0 0 0,1 0 0,-1 0 0,0-1 0,0 1 0,1 0 0,-1 0 0,1 0 1,-1 0-1,1 0 0,-1 0 0,1 0 0,0 0 0,1-1 0,9-14-6790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24575,'18'-13'0,"11"-8"0,36-19 0,-58 36 0,1 0 0,-1 0 0,1 1 0,0 0 0,0 1 0,0 0 0,0 0 0,1 0 0,-1 1 0,14 0 0,-20 1 0,0 1 0,1-1 0,-1 1 0,0 0 0,0-1 0,1 1 0,-1 0 0,0 0 0,0 1 0,0-1 0,0 0 0,0 1 0,0-1 0,-1 1 0,1-1 0,0 1 0,-1 0 0,1 0 0,-1 0 0,0 0 0,0 0 0,0 0 0,0 0 0,0 0 0,0 0 0,0 1 0,0-1 0,-1 0 0,0 1 0,1-1 0,-1 0 0,0 3 0,1 6 0,-1 0 0,0 0 0,-1 0 0,0 0 0,-4 18 0,-2-4 0,-1-1 0,-1 0 0,-1 0 0,-1-1 0,-1-1 0,-1 0 0,-1 0 0,-32 37 0,33-49 0,12-10 0,1 0 0,0 0 0,0 0 0,0 0 0,0 0 0,-1 0 0,1 0 0,0 0 0,0 0 0,0 0 0,0 0 0,-1 0 0,1 0 0,0 0 0,0 0 0,0 0 0,0 0 0,-1 0 0,1-1 0,0 1 0,0 0 0,0 0 0,0 0 0,0 0 0,0 0 0,-1 0 0,1-1 0,0 1 0,0 0 0,0 0 0,0 0 0,0 0 0,0 0 0,0-1 0,0 1 0,0 0 0,0 0 0,0 0 0,0 0 0,0-1 0,0 1 0,0 0 0,6-29 0,21-36 0,2 2 0,57-89 0,-84 149 0,1-2 0,-1 0 0,1 1 0,1-1 0,-1 1 0,1-1 0,0 1 0,0 0 0,0 1 0,0-1 0,0 1 0,9-6 0,-12 9 0,0 0 0,0 0 0,0 0 0,0 0 0,0 0 0,0 0 0,0 0 0,0 0 0,0 1 0,0-1 0,0 0 0,0 0 0,0 1 0,0-1 0,0 1 0,0-1 0,0 1 0,0-1 0,-1 1 0,1 0 0,0-1 0,0 1 0,-1 0 0,1 0 0,0-1 0,-1 1 0,1 0 0,-1 0 0,1 0 0,-1 0 0,1 0 0,-1 0 0,0 0 0,1 1 0,10 39 0,-10-35 0,39 203-1365,-28-166-5461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4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54 24575,'-6'7'0,"0"1"0,1 0 0,0 0 0,0 1 0,0-1 0,1 1 0,1 0 0,-1 0 0,1 0 0,1 1 0,0-1 0,0 1 0,1-1 0,0 1 0,1 0 0,0 0 0,0-1 0,3 11 0,-2-10 0,1-1 0,0 1 0,0 0 0,1-1 0,1 1 0,-1-1 0,11 17 0,-11-21 0,0 0 0,1 0 0,0 0 0,0 0 0,1-1 0,-1 0 0,1 0 0,0 0 0,0 0 0,0-1 0,0 0 0,0 0 0,7 3 0,-8-5 0,-1 0 0,0 0 0,1 0 0,-1 0 0,1 0 0,-1-1 0,1 1 0,0-1 0,-1 0 0,1 0 0,-1 0 0,1-1 0,0 1 0,-1-1 0,1 0 0,-1 0 0,0 0 0,5-3 0,-4 2 0,0-1 0,0 0 0,-1 0 0,1 0 0,-1 0 0,0-1 0,0 1 0,0-1 0,0 0 0,0 0 0,-1 0 0,3-6 0,0-3 0,-1 1 0,0-1 0,0 0 0,-2 0 0,1-1 0,-2 1 0,0-1 0,-1-22 0,-2 84-39,1-36-94,-1 1 0,2 0 1,0 0-1,0 0 1,1 0-1,1 0 1,0 0-1,1 0 1,4 12-1,4-4-6693</inkml:trace>
  <inkml:trace contextRef="#ctx0" brushRef="#br0" timeOffset="1">316 0 24575,'-8'5'0,"-4"5"0,1 7 0,2 3 0,2 0-8191</inkml:trace>
  <inkml:trace contextRef="#ctx0" brushRef="#br0" timeOffset="2">316 0 24575,'16'13'0,"-1"0"0,-1 1 0,23 28 0,-33-36 0,0 0 0,0 1 0,-1-1 0,0 1 0,0 0 0,0 0 0,-1 0 0,0 0 0,0 0 0,-1 0 0,0 0 0,0 1 0,-1 11 0,0-15 0,0 0 0,0 0 0,0-1 0,0 1 0,1 0 0,-1 0 0,1 0 0,0 0 0,0-1 0,0 1 0,1 0 0,-1-1 0,1 1 0,0-1 0,0 0 0,0 1 0,1-1 0,-1 0 0,1 0 0,-1-1 0,1 1 0,0 0 0,0-1 0,0 0 0,1 0 0,-1 0 0,0 0 0,1 0 0,3 1 0,8 4 0,-12-6 0,0 0 0,0 0 0,0 0 0,0 0 0,0 1 0,0-1 0,-1 1 0,1 0 0,0 0 0,-1 0 0,1 0 0,-1 1 0,0-1 0,0 0 0,2 4 0,-4-5 0,0-1 0,0 1 0,-1 0 0,1 0 0,0-1 0,0 1 0,-1 0 0,1-1 0,0 1 0,-1 0 0,1-1 0,-1 1 0,1 0 0,-1-1 0,1 1 0,-1-1 0,0 1 0,1-1 0,-1 1 0,1-1 0,-1 0 0,0 1 0,1-1 0,-1 0 0,0 1 0,0-1 0,1 0 0,-1 0 0,0 0 0,0 0 0,1 0 0,-1 1 0,-1-2 0,-30 6 0,29-5 0,-3-1-37,7-2 129,11-4-1512,2 1-5406</inkml:trace>
  <inkml:trace contextRef="#ctx0" brushRef="#br0" timeOffset="3">684 132 24575,'-5'-5'0,"-1"4"0,0 10 0,1 8 0,2 11 0,1 9 0,1 2 0,0 4 0,1-1 0,1 2 0,-1-4 0,0-11 0,0-21 0</inkml:trace>
  <inkml:trace contextRef="#ctx0" brushRef="#br0" timeOffset="4">631 263 24575,'4'0'0,"7"0"0,9 0 0,11 0 0,9 0 0,6 0 0,5 0 0,-2 0 0,-5 0 0,-6 0 0,-13 0 0,-16 0 0,-14 0 0,-5 0-8191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9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24575,'5'0'0,"5"0"0,2 0-8191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8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64 24575,'-1'-14'0,"1"10"0,-1 0 0,1 0 0,-1 0 0,1 1 0,-1-1 0,0 0 0,-1 0 0,1 0 0,-1 0 0,1 1 0,-3-4 0,4 7 0,-1 0 0,1 0 0,0 0 0,0 0 0,0 0 0,-1 0 0,1 0 0,0 0 0,0 0 0,0 0 0,-1 0 0,1 0 0,0 0 0,0 0 0,0 0 0,0 0 0,-1 0 0,1 1 0,0-1 0,0 0 0,0 0 0,0 0 0,0 0 0,-1 0 0,1 1 0,0-1 0,0 0 0,0 0 0,0 0 0,0 0 0,0 1 0,0-1 0,0 0 0,0 0 0,-1 0 0,1 1 0,0-1 0,0 0 0,0 0 0,0 0 0,0 0 0,0 1 0,1-1 0,-8 19 0,2 0 0,0 0 0,1 1 0,-1 25 0,0 86 0,4-87 0,2 3 0,0-33 0,0-1 0,-1 0 0,-1 1 0,0-1 0,0 0 0,-5 15 0,6-27 0,0-1 0,0 1 0,0-1 0,0 1 0,0-1 0,-1 1 0,1-1 0,0 1 0,0-1 0,0 0 0,-1 1 0,1-1 0,0 1 0,0-1 0,-1 1 0,1-1 0,0 0 0,-1 1 0,1-1 0,-1 0 0,1 1 0,0-1 0,-1 0 0,1 0 0,-1 1 0,1-1 0,-1 0 0,1 0 0,-1 0 0,1 0 0,-1 1 0,1-1 0,-1 0 0,1 0 0,-1 0 0,0 0 0,0-1 0,-1 0 0,1 0 0,0 0 0,0 0 0,0 0 0,-1 0 0,1 0 0,0 0 0,0-1 0,1 1 0,-1 0 0,-1-2 0,-18-43 0,11 7 0,1-1 0,2 1 0,2-1 0,2 0 0,4-71 0,-1 105 0,0-1 0,0 0 0,0 0 0,1 1 0,-1-1 0,4-6 0,-4 12 0,-1-1 0,1 1 0,-1 0 0,1 0 0,0 0 0,-1-1 0,1 1 0,0 0 0,0 0 0,0 0 0,0 0 0,0 0 0,0 0 0,0 1 0,0-1 0,0 0 0,0 0 0,0 1 0,1-1 0,-1 1 0,0-1 0,1 1 0,-1 0 0,0-1 0,1 1 0,-1 0 0,0 0 0,1 0 0,-1 0 0,0 0 0,1 0 0,-1 0 0,0 0 0,1 1 0,-1-1 0,2 1 0,4 2 0,-1 1 0,0-1 0,0 1 0,-1 0 0,1 0 0,-1 1 0,0 0 0,0 0 0,8 11 0,38 59 0,-34-49 0,68 109 0,-84-134 0,-1 0 0,1-1 0,-1 1 0,1 0 0,-1 0 0,1 0 0,0 0 0,0 0 0,-1-1 0,1 1 0,0 0 0,0-1 0,0 1 0,0-1 0,0 1 0,0-1 0,1 1 0,-1-1 0,-1 0 0,1 0 0,-1 0 0,1-1 0,-1 1 0,0 0 0,1-1 0,-1 1 0,1 0 0,-1-1 0,0 1 0,0 0 0,1-1 0,-1 1 0,0 0 0,1-1 0,-1 1 0,0-1 0,0 1 0,0-1 0,0 1 0,1-1 0,-1 1 0,0 0 0,0-1 0,0 0 0,2-50 0,-3 35 0,2 1 0,0-28 0,2 1 0,16-83 0,-19 124 0,0 1 0,0-1 0,1 0 0,-1 0 0,0 0 0,0 1 0,0-1 0,1 0 0,-1 0 0,0 1 0,1-1 0,-1 0 0,1 0 0,-1 1 0,1-1 0,-1 1 0,1-1 0,-1 0 0,1 1 0,0-1 0,-1 1 0,1-1 0,0 1 0,-1 0 0,1-1 0,1 1 0,-1 0 0,0 0 0,0 1 0,0-1 0,0 0 0,0 1 0,-1-1 0,1 1 0,0 0 0,0-1 0,0 1 0,-1-1 0,1 1 0,0 0 0,-1 0 0,1 0 0,0-1 0,0 3 0,26 53 0,-22-44 0,10 22-1365,-2-3-5461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9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4 127 24575,'-2'34'0,"0"55"0,3-82 0,-1 1 0,1 0 0,0-1 0,0 1 0,1-1 0,0 1 0,1-1 0,6 13 0,-8-17 0,1 0 0,0 0 0,0-1 0,0 1 0,0-1 0,0 0 0,0 0 0,1 1 0,-1-1 0,1-1 0,-1 1 0,1 0 0,0-1 0,0 1 0,0-1 0,0 0 0,0 0 0,0 0 0,0 0 0,0-1 0,0 1 0,1-1 0,-1 0 0,0 1 0,0-2 0,0 1 0,1 0 0,-1-1 0,0 1 0,0-1 0,0 0 0,4-1 0,-3 0 0,0 0 0,1-1 0,-1 1 0,0-1 0,0 0 0,0 0 0,-1 0 0,1 0 0,-1-1 0,1 1 0,-1-1 0,0 0 0,-1 0 0,1 0 0,-1 0 0,0-1 0,0 1 0,0-1 0,0 1 0,1-9 0,-2 7 0,0 0 0,-1-1 0,0 1 0,0-1 0,0 1 0,-1-1 0,0 1 0,0-1 0,0 1 0,-1 0 0,0 0 0,-1 0 0,1 0 0,-1 0 0,-6-9 0,6 11 0,0 0 0,0 0 0,0 0 0,-1 1 0,1-1 0,-1 1 0,0 0 0,0 0 0,-1 0 0,1 1 0,0 0 0,-1-1 0,0 1 0,1 1 0,-1-1 0,0 1 0,0 0 0,0 0 0,0 0 0,-8 0 0,11 1 0,0 0 0,0 1 0,0-1 0,0 0 0,0 0 0,1 1 0,-1-1 0,0 1 0,0 0 0,0-1 0,1 1 0,-1 0 0,1 0 0,-1 0 0,0 0 0,1 1 0,-2 1 0,2-3 0,1 1 0,0-1 0,-1 0 0,1 1 0,0-1 0,0 1 0,0-1 0,0 1 0,-1-1 0,1 1 0,0-1 0,0 0 0,0 1 0,0-1 0,0 1 0,0-1 0,0 1 0,0-1 0,0 1 0,0-1 0,0 1 0,0-1 0,1 1 0,-1-1 0,0 1 0,1 0 0,0 0 0,0 0 0,0 0 0,0 0 0,0 0 0,0 0 0,0 0 0,0 0 0,0-1 0,0 1 0,1 0 0,-1-1 0,2 2 0,12 2 0,-1 1 0,1-2 0,0 0 0,0-1 0,1 0 0,17-1 0,2-2 0,56-7 0,-79 6 0,1 0 0,-1-1 0,1-1 0,-1 0 0,0 0 0,19-10 0,-27 11 0,0 1 0,0-1 0,0 0 0,0 0 0,0-1 0,-1 1 0,1-1 0,-1 0 0,0 0 0,0 0 0,0 0 0,-1 0 0,1-1 0,-1 1 0,0-1 0,-1 0 0,1 1 0,-1-1 0,2-9 0,-3-16 0,-1 19 0,-1 19 0,-1 42 0,2 0 0,2 0 0,12 84 0,-12-128 0,2 35 0,-3-40 0,0-1 0,0 1 0,0-1 0,0 1 0,0-1 0,0 1 0,0 0 0,0-1 0,0 1 0,-1-1 0,1 1 0,0-1 0,0 1 0,-1-1 0,1 1 0,0-1 0,-1 1 0,1-1 0,0 1 0,-1-1 0,1 0 0,-1 1 0,1-1 0,-1 0 0,1 1 0,-1-1 0,1 0 0,-1 1 0,1-1 0,-1 0 0,1 0 0,-1 0 0,1 0 0,-1 1 0,1-1 0,-1 0 0,0 0 0,1 0 0,-1 0 0,1 0 0,-1 0 0,1-1 0,-1 1 0,0 0 0,1 0 0,-1 0 0,1 0 0,-1-1 0,1 1 0,-1 0 0,1-1 0,-1 1 0,1 0 0,-1-1 0,1 1 0,0 0 0,-1-1 0,0 0 0,-12-9 0,0-1 0,0 0 0,1-1 0,0-1 0,1 0 0,-17-27 0,27 39 0,0 0 0,0-1 0,0 1 0,0 0 0,0-1 0,0 1 0,1-1 0,-1 1 0,0-1 0,1 1 0,0-1 0,-1 1 0,1-1 0,0 0 0,0 1 0,0-1 0,0 1 0,0-1 0,0 0 0,0 1 0,0-1 0,1 0 0,-1 1 0,1-1 0,-1 1 0,1-1 0,-1 1 0,1-1 0,0 1 0,0 0 0,0-1 0,0 1 0,0 0 0,0 0 0,0-1 0,0 1 0,1 0 0,-1 0 0,0 0 0,1 1 0,-1-1 0,1 0 0,-1 0 0,1 1 0,-1-1 0,3 0 0,10-4 0,0 1 0,0 1 0,0 0 0,20-1 0,-19 2 0,37-4 0,-28 4 0,0-1 0,0-1 0,0 0 0,42-16 0,-49 10 0,0 2 0,-16 9 0,-1-1 0,1 1 0,-1-1 0,1 1 0,-1-1 0,1 1 0,-1-1 0,1 1 0,-1 0 0,0-1 0,1 1 0,-1 0 0,0-1 0,0 1 0,0 0 0,1 0 0,-1-1 0,0 1 0,0 0 0,0 0 0,0-1 0,0 1 0,0 0 0,0-1 0,-1 1 0,1 0 0,0 0 0,-1 1 0,0 8 0,1 1 0,0-1 0,1 1 0,-1 0 0,6 18 0,-6-27 0,1 1 0,-1-1 0,1 0 0,0 0 0,0 0 0,0 0 0,0 0 0,0 0 0,1 0 0,-1 0 0,1 0 0,-1 0 0,1-1 0,-1 1 0,1-1 0,0 1 0,0-1 0,0 0 0,0 1 0,0-1 0,0 0 0,0 0 0,0-1 0,0 1 0,1 0 0,-1-1 0,0 1 0,0-1 0,1 0 0,-1 0 0,0 0 0,1 0 0,3 0 0,-3-1 0,1 0 0,0-1 0,0 1 0,-1 0 0,1-1 0,-1 0 0,1 0 0,-1 0 0,0 0 0,1-1 0,-1 1 0,0-1 0,-1 0 0,1 0 0,0 0 0,-1 0 0,0 0 0,0 0 0,0-1 0,0 1 0,0-1 0,-1 0 0,1 1 0,0-6 0,2-3 0,-1-1 0,0 1 0,-1-1 0,0 0 0,-1 0 0,0-16 0,-2 25 0,1-1 0,-1 1 0,0 0 0,0-1 0,0 1 0,-1 0 0,1 0 0,-1-1 0,0 1 0,0 1 0,0-1 0,-1 0 0,0 0 0,-5-5 0,7 8 0,0 0 0,-1 0 0,1-1 0,-1 1 0,1 0 0,-1 0 0,0 1 0,1-1 0,-1 0 0,0 1 0,1-1 0,-1 1 0,0-1 0,0 1 0,0 0 0,0 0 0,1-1 0,-1 1 0,0 1 0,0-1 0,0 0 0,0 0 0,0 1 0,1-1 0,-1 1 0,0-1 0,0 1 0,1 0 0,-1 0 0,1 0 0,-1 0 0,0 0 0,1 0 0,0 0 0,-1 1 0,1-1 0,-2 2 0,-2 3 0,-1 0 0,1 0 0,0 1 0,0 0 0,1 0 0,-1 0 0,2 1 0,-1 0 0,1-1 0,0 1 0,1 0 0,0 0 0,0 1 0,1-1 0,0 0 0,0 0 0,1 17 0,1-20 0,-1 0 0,1 1 0,0-1 0,0 0 0,1 0 0,0 0 0,0 0 0,0 0 0,0 0 0,1 0 0,0-1 0,0 1 0,0-1 0,0 0 0,1 0 0,-1 0 0,1-1 0,0 1 0,1-1 0,-1 0 0,0 0 0,1 0 0,0 0 0,-1-1 0,1 0 0,0 0 0,0 0 0,9 1 0,-1 0-114,0-1 1,0 0-1,0-1 0,0 0 0,0-1 1,0 0-1,0-1 0,0-1 0,-1 0 1,1-1-1,21-7 0,-8-3-6712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0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33 24575,'-9'-13'0,"-3"0"0,1 6 0,2 9 0,7 5 0,4-4 0,-3-3 0,-1 4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0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24575,'0'5'0,"0"5"0,4 2 0,2-2-8191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1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24575,'621'-51'0,"-261"20"0,-559 44 0,-314 61 0,472-66 0,1-2 0,0 3 0,-48 15 0,87-24 0,1 1 0,-1-1 0,0 0 0,0 0 0,0 0 0,1 1 0,-1-1 0,0 0 0,0 1 0,1-1 0,-1 0 0,0 1 0,0-1 0,1 1 0,-1 0 0,1-1 0,-1 1 0,0-1 0,1 1 0,-1 0 0,1-1 0,0 1 0,-1 0 0,1 0 0,-1 1 0,2-1 0,0 0 0,0-1 0,0 1 0,0 0 0,0-1 0,0 1 0,0 0 0,0-1 0,1 1 0,-1-1 0,0 0 0,0 1 0,0-1 0,1 0 0,-1 0 0,0 0 0,0 0 0,2 0 0,49 3 0,-1-3 0,1-2 0,57-10 0,-63 7 0,190-21 0,391-34 0,-624 59-96,-8 2 215,-30 4-1507,15 1-5438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1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24575,'0'5'0,"0"10"0,5 7 0,1 13 0,0 10 0,-1 5 0,-2 9 0,-1 2 0,-1-4 0,0-3 0,-1-7 0,-1-6 0,6-10 0,5-16 0,5-18 0,6-14 0,2-17 0,-2-2-8191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2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24575,'0'-22'0,"4"-3"0,2 11 0,-1 18 0,0 16 0,-2 19 0,4 11 0,0 6 0,-1 8 0,-2-4 0,-1-3 0,-1-6 0,-1-8 0,-1-6 0,0-10-8191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2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24575,'27'-4'0,"17"-2"0,15 0 0,11-3 0,11-1 0,1 3 0,-1 1 0,-4 2 0,-12 2 0,-11 1 0,-12 1 0,-16 5 0,-18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24575,'4'-4'0,"6"-5"0,1 1 0,-1-1 0,1 2 0,1 0 0,0 0 0,0 1 0,0 0 0,22-6 0,-33 11 0,1 1 0,-1-1 0,1 1 0,0 0 0,-1 0 0,1 0 0,-1 0 0,1 0 0,0 0 0,-1 0 0,1 0 0,-1 1 0,1-1 0,-1 1 0,1-1 0,-1 1 0,1 0 0,-1-1 0,1 1 0,-1 0 0,0 0 0,1 0 0,-1 0 0,2 2 0,-2-1 0,1 1 0,-1-1 0,0 1 0,0 0 0,0-1 0,0 1 0,0 0 0,-1 0 0,1-1 0,-1 1 0,0 0 0,0 5 0,-1 4 0,0 0 0,-1-1 0,0 1 0,-1 0 0,-6 16 0,2-12 0,0-1 0,-18 27 0,21-36 0,0 0 0,0-1 0,-1 0 0,0 1 0,0-1 0,0-1 0,-1 1 0,1-1 0,-9 4 0,3-5 0,7-7 0,4 3 0,1 0 0,-1-1 0,0 1 0,1 0 0,-1 0 0,0 0 0,1 0 0,-1 0 0,1 0 0,0-1 0,-1 1 0,1 1 0,0-1 0,1-1 0,2-2 0,0 0 0,0 1 0,1 0 0,-1-1 0,1 2 0,0-1 0,0 0 0,0 1 0,0 0 0,1 1 0,-1-1 0,0 1 0,1 0 0,-1 0 0,1 0 0,8 1 0,-10 0 0,-1 0 0,0 0 0,0 1 0,1-1 0,-1 1 0,0 0 0,0 0 0,0 0 0,0 0 0,0 1 0,0-1 0,0 1 0,0-1 0,-1 1 0,1 0 0,-1 0 0,1 1 0,-1-1 0,0 0 0,0 1 0,0-1 0,0 1 0,0 0 0,0 0 0,-1 0 0,1 0 0,-1 0 0,0 0 0,1 4 0,-1 0 0,0 1 0,0 0 0,-1 0 0,0 0 0,0 0 0,-1 0 0,0-1 0,0 1 0,-1 0 0,0 0 0,0-1 0,-1 0 0,0 1 0,0-1 0,-1 0 0,-6 9 0,6-9 0,-1 0 0,0 0 0,-1-1 0,0 1 0,1-1 0,-2-1 0,1 1 0,-1-1 0,0 0 0,0-1 0,0 1 0,-1-1 0,1-1 0,-1 0 0,-10 4 0,16-7-54,0 0-1,1 1 0,-1-1 1,0 0-1,1 0 1,-1 0-1,0 0 0,1 0 1,-1 0-1,0 0 1,0 0-1,1-1 0,-1 1 1,0-1-1,1 1 0,-1-1 1,1 0-1,-1 0 1,1 1-1,-1-1 0,1 0 1,0 0-1,-1-1 1,-1 0-1,-9-15-6771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2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0 340 24575,'5'0'0,"9"0"0,17 0 0,16 0 0,18-4 0,15-2 0,13-4 0,3 0 0,-1 1 0,-3-2 0,-14 1 0,-14 2 0,-15 2 0,-19 3 0,-20 1 0,-16 1 0,-6 1-8191</inkml:trace>
  <inkml:trace contextRef="#ctx0" brushRef="#br0" timeOffset="1">1074 0 24575,'-5'5'0,"-1"5"0,5 10 0,2 11 0,6 9 0,2 7 0,-1 3 0,2-1 0,0-5 0,-1-6 0,1-9 0,0-14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3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24575,'-9'22'0,"-3"21"0,1 12 0,6 6 0,9 0 0,3 0 0,2-10-8191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4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0 301 24575,'0'-23'0,"0"20"0,0 5 0,0 35 0,0-4 0,1 59 0,-1-92 0,0 0 0,0 1 0,0-1 0,-1 0 0,1 1 0,0-1 0,0 0 0,0 1 0,1-1 0,-1 0 0,0 1 0,0-1 0,0 0 0,0 1 0,0-1 0,0 0 0,0 0 0,0 1 0,1-1 0,-1 0 0,0 1 0,0-1 0,0 0 0,1 0 0,-1 1 0,0-1 0,0 0 0,1 0 0,-1 0 0,0 1 0,1-1 0,-1 0 0,0 0 0,0 0 0,1 0 0,8-9 0,7-24 0,-16 32 0,17-44 0,13-29 0,-30 73 0,0 0 0,0 1 0,0-1 0,1 0 0,-1 0 0,0 1 0,0-1 0,1 0 0,-1 1 0,1-1 0,-1 0 0,1 1 0,-1-1 0,1 1 0,-1-1 0,1 1 0,-1-1 0,1 1 0,0-1 0,-1 1 0,1 0 0,0-1 0,-1 1 0,1 0 0,0-1 0,-1 1 0,1 0 0,0 0 0,0 0 0,-1 0 0,1 0 0,0 0 0,0 0 0,-1 0 0,1 0 0,0 0 0,0 0 0,-1 0 0,1 0 0,0 1 0,0-1 0,-1 0 0,1 1 0,0-1 0,-1 0 0,1 1 0,-1-1 0,1 1 0,0-1 0,-1 1 0,1 0 0,4 5 0,-1 0 0,0-1 0,0 2 0,5 10 0,0-2 0,-3-4 0,1-1 0,1 0 0,0-1 0,1 1 0,-1-2 0,2 1 0,19 13 0,-26-20 0,0 0 0,-1-1 0,1 1 0,0-1 0,0 0 0,0 1 0,1-2 0,-1 1 0,0 0 0,0-1 0,0 1 0,1-1 0,-1 0 0,0 0 0,0 0 0,1 0 0,-1-1 0,0 0 0,0 1 0,0-1 0,0 0 0,0 0 0,0-1 0,0 1 0,0-1 0,0 1 0,0-1 0,-1 0 0,1 0 0,-1 0 0,1 0 0,-1-1 0,0 1 0,0-1 0,3-4 0,-1 1 0,1-1 0,-1 0 0,-1 0 0,0 0 0,0 0 0,0 0 0,0-1 0,-1 1 0,-1-1 0,1 0 0,-1 1 0,-1-1 0,1 0 0,-1 0 0,-1 0 0,1 1 0,-3-11 0,3 17 0,-1-1 0,1 1 0,0 0 0,0 0 0,-1 0 0,1 0 0,-1 0 0,1 0 0,-1 0 0,0 0 0,1 0 0,-1 0 0,0 0 0,0 0 0,1 0 0,-1 0 0,0 1 0,0-1 0,0 0 0,0 1 0,0-1 0,0 1 0,0-1 0,0 1 0,0-1 0,0 1 0,-1 0 0,1-1 0,0 1 0,0 0 0,0 0 0,0 0 0,-1 0 0,1 0 0,0 0 0,0 0 0,0 0 0,-2 1 0,0 0 0,1 0 0,0 1 0,0-1 0,-1 0 0,1 1 0,0 0 0,0-1 0,1 1 0,-1 0 0,0 0 0,0 0 0,1 0 0,-1 0 0,1 1 0,0-1 0,-2 5 0,1-2 0,0 0 0,1 1 0,0-1 0,0 1 0,0 0 0,1-1 0,0 1 0,0 0 0,0-1 0,1 1 0,0-1 0,0 1 0,0 0 0,0-1 0,1 0 0,3 7 0,-4-10 0,1 1 0,-1-1 0,0 0 0,1 0 0,0 0 0,-1 0 0,1 0 0,0 0 0,0 0 0,0-1 0,0 1 0,1-1 0,-1 1 0,0-1 0,1 0 0,-1 0 0,1 0 0,-1 0 0,1 0 0,-1-1 0,1 1 0,0-1 0,-1 0 0,1 1 0,-1-1 0,1 0 0,0-1 0,-1 1 0,1 0 0,0-1 0,-1 0 0,1 1 0,-1-1 0,1 0 0,-1 0 0,3-2 0,3-1 0,-1 0 0,1-1 0,-1 0 0,0 0 0,-1-1 0,0 0 0,0 0 0,0 0 0,0 0 0,-1-1 0,0 0 0,0-1 0,-1 1 0,0-1 0,-1 1 0,1-1 0,-1 0 0,-1-1 0,0 1 0,0 0 0,2-16 0,-2 8 0,-1 0 0,-1-1 0,0 1 0,-1 0 0,0 0 0,-1 0 0,-1 0 0,-1 0 0,0 0 0,-12-26 0,15 40 0,0 0 0,1 0 0,-1 1 0,0-1 0,-1 0 0,1 0 0,0 1 0,0-1 0,-1 1 0,1-1 0,-1 1 0,1 0 0,-1-1 0,1 1 0,-1 0 0,0 0 0,0 0 0,1 0 0,-5-1 0,5 2 0,-1 1 0,1-1 0,-1 0 0,1 0 0,0 1 0,-1-1 0,1 1 0,0-1 0,0 1 0,-1-1 0,1 1 0,0 0 0,0 0 0,0-1 0,0 1 0,0 0 0,0 0 0,0 0 0,0 0 0,0 0 0,0 1 0,1-1 0,-1 0 0,0 0 0,1 0 0,-1 1 0,1-1 0,-1 0 0,0 3 0,-4 16 0,0 0 0,1 0 0,1 0 0,0 0 0,2 1 0,0-1 0,2 1 0,0-1 0,1 1 0,1-1 0,10 32 0,-11-44 0,1 0 0,1-1 0,-1 0 0,1 0 0,1 0 0,-1 0 0,1-1 0,0 0 0,1 0 0,-1 0 0,1-1 0,1 1 0,-1-1 0,0-1 0,1 1 0,0-1 0,0-1 0,1 1 0,-1-1 0,1 0 0,-1-1 0,1 0 0,0 0 0,0 0 0,0-1 0,0-1 0,0 1 0,9-1 0,-5-1 0,0 1 0,0-2 0,0 1 0,0-2 0,0 1 0,0-2 0,0 0 0,-1 0 0,0-1 0,0 0 0,0-1 0,-1 0 0,0-1 0,0 0 0,0-1 0,-1 0 0,0 0 0,9-11 0,-9 7 0,-1-1 0,0 0 0,9-18 0,-16 28 0,1 0 0,-1 0 0,0 0 0,1 0 0,-1 0 0,-1 0 0,1 0 0,0 0 0,-1-1 0,0 1 0,1 0 0,-1-1 0,-1 1 0,1 0 0,0 0 0,-1-1 0,0 1 0,1 0 0,-1 0 0,-1 0 0,-1-6 0,2 8 0,0 0 0,0 0 0,0-1 0,0 1 0,0 0 0,0 0 0,-1 0 0,1 1 0,0-1 0,0 0 0,-1 0 0,1 1 0,-1-1 0,1 0 0,0 1 0,-1 0 0,1-1 0,-1 1 0,1 0 0,-1 0 0,1-1 0,-1 1 0,1 0 0,-3 1 0,1 0 0,0 0 0,0 0 0,0 0 0,0 0 0,0 1 0,0-1 0,1 1 0,-1 0 0,1-1 0,-1 1 0,-3 4 0,3-2 0,-1-1 0,1 1 0,-1 0 0,1 0 0,1 0 0,-1 1 0,1-1 0,-1 1 0,1-1 0,0 1 0,1 0 0,-1 0 0,1 0 0,0 0 0,0 7 0,2-7 0,0 0 0,0 0 0,1 0 0,0 0 0,0 0 0,0 0 0,1-1 0,-1 1 0,1-1 0,0 1 0,1-1 0,-1 0 0,1-1 0,0 1 0,0 0 0,0-1 0,0 0 0,0 0 0,1 0 0,-1-1 0,1 1 0,0-1 0,0 0 0,9 2 0,1 1 0,1-1 0,0-1 0,0 0 0,0-1 0,1-1 0,28-1 0,-39 0 0,-1-1 0,1 1 0,-1-1 0,0 0 0,1-1 0,-1 0 0,0 1 0,0-1 0,0-1 0,0 1 0,0-1 0,-1 0 0,1 0 0,-1 0 0,0-1 0,1 1 0,-2-1 0,1 0 0,0 0 0,4-8 0,-4 4 0,0 1 0,-1-1 0,0 0 0,0-1 0,-1 1 0,0 0 0,0-1 0,-1 1 0,0-1 0,0 0 0,-1 1 0,-1-11 0,-3 213 0,31 199 130,-5-117-1625,-19-234-5331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4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29 24575,'13'-13'0,"10"0"0,4 11 0,3 10 0,0 13 0,-5 7 0,-6 4 0,-12 0 0,-15-5 0,-15-7 0,-13-7 0,-5-6 0,1-4 0,6-7 0,10-7 0,17-6 0,11 0-8191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6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76 279 24575,'-3'0'0,"-1"1"0,1-1 0,0 1 0,-1 0 0,1 0 0,0 0 0,-1 0 0,1 0 0,0 1 0,0-1 0,0 1 0,0 0 0,1 0 0,-1 0 0,0 0 0,1 1 0,0-1 0,-1 1 0,1-1 0,0 1 0,0 0 0,0 0 0,1 0 0,-3 5 0,3-5 0,0-1 0,0 1 0,0-1 0,1 1 0,-1-1 0,1 1 0,-1 0 0,1-1 0,0 1 0,0-1 0,0 1 0,1 0 0,-1-1 0,0 1 0,1-1 0,0 1 0,0-1 0,0 1 0,0-1 0,0 1 0,0-1 0,0 0 0,1 0 0,-1 1 0,1-1 0,0 0 0,0 0 0,-1-1 0,1 1 0,0 0 0,1-1 0,2 3 0,-2-2 0,0 0 0,1 0 0,-1-1 0,1 1 0,-1-1 0,1 0 0,-1 0 0,1 0 0,0 0 0,-1-1 0,1 1 0,0-1 0,0 0 0,0 0 0,-1 0 0,1-1 0,0 1 0,-1-1 0,7-2 0,-6 1 0,-1 1 0,0-1 0,0 0 0,0-1 0,-1 1 0,1 0 0,0-1 0,-1 1 0,0-1 0,1 0 0,-1 0 0,0 0 0,0 0 0,-1 0 0,1 0 0,-1-1 0,0 1 0,1-1 0,-2 1 0,2-7 0,0 4 0,-2 0 0,1 0 0,-1 1 0,0-1 0,0 0 0,0 0 0,-1 0 0,0 0 0,0 1 0,0-1 0,-1 0 0,-3-7 0,4 10 0,-1 0 0,0 0 0,0 0 0,0 0 0,0 1 0,0-1 0,-1 1 0,1-1 0,-1 1 0,1 0 0,-1 0 0,0 0 0,0 0 0,0 0 0,0 1 0,0-1 0,-1 1 0,1 0 0,0 0 0,-1 0 0,1 1 0,-4-1 0,5 0 0,0 1 0,1 0 0,-1 0 0,0 0 0,0 0 0,0 1 0,0-1 0,1 0 0,-1 1 0,0-1 0,1 1 0,-1 0 0,0-1 0,1 1 0,-1 0 0,0 0 0,1 0 0,0 0 0,-1 0 0,-1 3 0,0-2 0,1 2 0,0-1 0,0 0 0,0 0 0,1 0 0,-1 1 0,1-1 0,0 1 0,-2 6 0,1 0 0,1 0 0,0 0 0,0 0 0,1 0 0,1 0 0,2 18 0,-2-22 0,1-1 0,0 1 0,0-1 0,1 1 0,0-1 0,-1 0 0,2 0 0,-1 0 0,1 0 0,-1-1 0,1 0 0,0 1 0,1-1 0,-1-1 0,1 1 0,0-1 0,0 1 0,0-1 0,0-1 0,0 1 0,1-1 0,-1 0 0,1 0 0,0 0 0,-1-1 0,1 0 0,0 0 0,0-1 0,0 0 0,0 0 0,0 0 0,-1 0 0,1-1 0,0 0 0,0 0 0,0-1 0,-1 1 0,1-1 0,-1-1 0,1 1 0,-1-1 0,0 0 0,0 0 0,0 0 0,5-6 0,-6 5 0,0 0 0,-1 0 0,0-1 0,0 1 0,0-1 0,0 0 0,-1 1 0,0-1 0,0 0 0,0-1 0,0 1 0,1-11 0,11-28 0,-14 44 0,1-1 0,-1 1 0,0 0 0,0 0 0,1 0 0,-1 0 0,0-1 0,1 1 0,-1 0 0,0 0 0,1 0 0,-1 0 0,0 0 0,1 0 0,-1 0 0,0 0 0,1 0 0,-1 0 0,0 0 0,1 0 0,-1 0 0,0 0 0,1 0 0,-1 0 0,0 0 0,0 0 0,1 0 0,-1 1 0,0-1 0,1 0 0,-1 0 0,0 0 0,0 1 0,1-1 0,-1 0 0,0 0 0,0 1 0,1-1 0,-1 0 0,0 0 0,0 1 0,0-1 0,0 0 0,1 1 0,-1-1 0,0 0 0,0 1 0,0-1 0,0 0 0,0 0 0,0 1 0,11 20 0,-11-20 0,15 39 0,-13-32 0,1 0 0,-1-1 0,1 1 0,1 0 0,-1-1 0,1 0 0,1 0 0,-1 0 0,10 10 0,-13-16 0,0 0 0,0 0 0,0 0 0,0-1 0,0 1 0,0 0 0,0-1 0,0 1 0,0-1 0,1 1 0,-1-1 0,0 0 0,0 0 0,1 1 0,-1-1 0,0 0 0,0 0 0,1 0 0,-1 0 0,0 0 0,0 0 0,1-1 0,-1 1 0,0 0 0,0-1 0,0 1 0,1-1 0,-1 1 0,0-1 0,0 1 0,0-1 0,0 0 0,0 0 0,0 0 0,0 1 0,0-1 0,0 0 0,1-2 0,3-5 0,0 0 0,0 0 0,0 0 0,4-13 0,4-5 0,-13 25 0,1 0 0,-1 1 0,0-1 0,1 0 0,-1 1 0,1-1 0,-1 0 0,1 1 0,0-1 0,-1 1 0,1-1 0,-1 1 0,1-1 0,0 1 0,0-1 0,-1 1 0,1 0 0,0-1 0,0 1 0,-1 0 0,1 0 0,0 0 0,0 0 0,0-1 0,-1 1 0,1 0 0,0 0 0,0 0 0,0 1 0,-1-1 0,1 0 0,0 0 0,0 0 0,0 0 0,-1 1 0,1-1 0,0 0 0,-1 1 0,1-1 0,0 1 0,0-1 0,-1 1 0,1-1 0,0 2 0,4 3 0,-1 0 0,1 0 0,-1 1 0,5 10 0,0-2 0,-2-6 0,0-1 0,1 1 0,-1-1 0,1-1 0,1 0 0,-1 0 0,1 0 0,0-1 0,0 0 0,1-1 0,0 0 0,-1-1 0,1 0 0,14 2 0,-15-3 0,-1 0 0,1-1 0,0 0 0,-1-1 0,1 1 0,0-2 0,-1 0 0,1 0 0,0 0 0,-1-1 0,1 0 0,-1-1 0,0 0 0,0 0 0,0 0 0,0-1 0,11-9 0,-14 9 0,0-1 0,0 0 0,-1 0 0,0 0 0,0 0 0,-1-1 0,0 0 0,1 0 0,-2 0 0,1 0 0,-1 0 0,0 0 0,0-1 0,1-7 0,-3 11 0,1 0 0,-1 0 0,0 0 0,1-1 0,-1 1 0,-1 0 0,1 0 0,0 0 0,-1 0 0,0 0 0,1 0 0,-1 0 0,0 0 0,-1 0 0,1 0 0,0 1 0,-1-1 0,0 0 0,1 1 0,-1-1 0,0 1 0,0 0 0,-1-1 0,1 1 0,0 0 0,-1 0 0,1 1 0,-1-1 0,0 0 0,1 1 0,-6-2 0,0 0 0,1 1 0,-1 0 0,1 1 0,-1-1 0,0 2 0,0-1 0,0 1 0,1 0 0,-1 1 0,0-1 0,0 2 0,1-1 0,-1 1 0,0 0 0,1 1 0,0-1 0,0 2 0,-8 3 0,9-3 0,1-1 0,0 1 0,0 0 0,0 1 0,1-1 0,-1 1 0,1 0 0,0 0 0,0 0 0,1 0 0,-1 1 0,1 0 0,1-1 0,-1 1 0,1 0 0,0 0 0,0 1 0,1-1 0,-1 0 0,2 1 0,-1-1 0,1 9 0,0-12 0,0 1 0,0 0 0,1-1 0,-1 1 0,1-1 0,0 1 0,0-1 0,1 1 0,-1-1 0,1 0 0,-1 0 0,1 0 0,0 0 0,0 0 0,0 0 0,1 0 0,-1 0 0,1-1 0,-1 0 0,1 1 0,0-1 0,0 0 0,0 0 0,0 0 0,1-1 0,-1 1 0,0-1 0,1 0 0,-1 0 0,1 0 0,-1 0 0,1 0 0,-1-1 0,5 0 0,2 1 0,-1 0 0,1-1 0,-1-1 0,0 1 0,1-2 0,-1 1 0,0-1 0,0-1 0,0 0 0,0 0 0,0 0 0,11-8 0,-11 5 0,0-1 0,-1 0 0,0-1 0,-1 0 0,1 0 0,-1-1 0,-1 0 0,0 0 0,0-1 0,-1 1 0,0-1 0,0 0 0,-1-1 0,4-19 0,-4 17 0,-1-1 0,-1 0 0,0 0 0,-1 0 0,0 0 0,-2 0 0,1 0 0,-2 0 0,1 1 0,-2-1 0,-5-17 0,7 28 0,1 1 0,-1 0 0,0 0 0,1 0 0,-1 0 0,0 0 0,0 0 0,0 0 0,-1 0 0,1 1 0,0-1 0,-1 0 0,1 1 0,-1-1 0,0 1 0,1-1 0,-1 1 0,0 0 0,0 0 0,0 0 0,-2-1 0,3 2 0,0 0 0,0 0 0,0 0 0,0 0 0,1 0 0,-1 0 0,0 0 0,0 0 0,1 1 0,-1-1 0,0 0 0,0 1 0,1-1 0,-1 1 0,0-1 0,1 0 0,-1 1 0,0 0 0,1-1 0,-1 1 0,0 0 0,-1 1 0,1 1 0,-1-1 0,1 1 0,-1-1 0,1 1 0,0 0 0,0 0 0,-1 4 0,-1 9 0,0 1 0,0-1 0,2 1 0,0 0 0,1 0 0,0 0 0,2 0 0,0-1 0,1 1 0,0-1 0,1 1 0,1-1 0,8 17 0,-10-25 0,1 0 0,0 0 0,1-1 0,0 1 0,0-1 0,0 0 0,1 0 0,0-1 0,0 1 0,1-2 0,0 1 0,0 0 0,0-1 0,1-1 0,-1 1 0,1-1 0,0-1 0,1 1 0,-1-1 0,0-1 0,1 1 0,0-1 0,-1-1 0,1 0 0,0 0 0,12-1 0,-16 0 0,1-1 0,0 0 0,-1 0 0,1 0 0,0-1 0,-1 1 0,0-1 0,1-1 0,-1 1 0,0-1 0,0 0 0,0 0 0,-1 0 0,1-1 0,-1 0 0,0 0 0,0 0 0,0 0 0,0 0 0,3-6 0,-2 1 0,0 1 0,-1 0 0,0-1 0,0 0 0,-1 0 0,0 0 0,-1 0 0,0 0 0,0-1 0,-1 1 0,0-15 0,-1 21 0,0 1 0,0-1 0,0 0 0,0 0 0,-1 0 0,0 1 0,1-1 0,-1 0 0,0 1 0,0-1 0,0 1 0,-1-1 0,1 1 0,-1-1 0,1 1 0,-1 0 0,0 0 0,0 0 0,0 0 0,0 0 0,0 0 0,0 0 0,0 1 0,-1-1 0,1 1 0,-1-1 0,1 1 0,-1 0 0,1 0 0,-1 0 0,0 1 0,1-1 0,-1 0 0,0 1 0,0 0 0,-4 0 0,3 0 0,0 0 0,0 0 0,0 1 0,0-1 0,0 1 0,0 0 0,0 0 0,0 0 0,0 1 0,1 0 0,-1-1 0,1 1 0,-1 0 0,1 1 0,0-1 0,0 1 0,0-1 0,0 1 0,0 0 0,0 0 0,1 0 0,-1 1 0,1-1 0,0 0 0,-2 6 0,2-5 0,1 0 0,-1 0 0,1 0 0,0 0 0,0 0 0,1 0 0,-1 1 0,1-1 0,0 0 0,0 0 0,1 1 0,-1-1 0,1 0 0,0 0 0,0 0 0,0 1 0,0-1 0,1 0 0,0-1 0,0 1 0,0 0 0,0 0 0,0-1 0,1 1 0,0-1 0,4 4 0,-1-1 0,0-1 0,1-1 0,0 1 0,0-1 0,0 0 0,1-1 0,-1 1 0,1-2 0,0 1 0,0-1 0,0 0 0,0 0 0,8-1 0,-10 0 0,0 0 0,0-1 0,-1 0 0,1 0 0,0-1 0,0 0 0,-1 0 0,1 0 0,-1-1 0,1 1 0,-1-1 0,0 0 0,1-1 0,-1 0 0,0 1 0,0-2 0,-1 1 0,1 0 0,-1-1 0,0 0 0,0 0 0,0 0 0,0-1 0,-1 1 0,1-1 0,-1 0 0,0 0 0,-1 0 0,1 0 0,-1 0 0,0-1 0,0 1 0,-1-1 0,0 0 0,0 1 0,1-8 0,-1-3 0,-1 12 0,0-1 0,0 1 0,1 0 0,0 0 0,-1 0 0,1 0 0,1 0 0,-1 0 0,4-6 0,-5 9 0,0 1 0,1 0 0,-1 0 0,0 0 0,1 0 0,-1 0 0,1 0 0,-1 0 0,0 0 0,1 0 0,-1 0 0,1 0 0,-1 0 0,0 0 0,1 1 0,-1-1 0,0 0 0,1 0 0,-1 0 0,0 0 0,1 1 0,-1-1 0,0 0 0,1 0 0,-1 1 0,0-1 0,0 0 0,1 0 0,-1 1 0,0-1 0,0 0 0,0 1 0,1-1 0,-1 0 0,0 1 0,0-1 0,0 1 0,0-1 0,0 0 0,0 1 0,0 0 0,9 17 0,-1 11 0,13 33 0,-20-59 0,1 1 0,0 0 0,0 0 0,0-1 0,1 1 0,-1-1 0,1 0 0,0 0 0,0 0 0,0 0 0,0 0 0,4 2 0,-6-4 0,0-1 0,0 1 0,0-1 0,0 1 0,0-1 0,0 1 0,0-1 0,0 0 0,0 0 0,0 0 0,0 1 0,0-1 0,0 0 0,1 0 0,-1-1 0,0 1 0,0 0 0,0 0 0,0 0 0,0-1 0,0 1 0,0 0 0,1-1 0,0-1 0,0 1 0,0-1 0,0 1 0,-1-1 0,1 0 0,0 0 0,-1 0 0,1 0 0,-1 0 0,1-2 0,3-6 0,0-1 0,-1 1 0,4-16 0,-8 23 0,2-5 0,11-34 0,-2 29 0,-11 13 0,1-1 0,-1 1 0,0 0 0,1 0 0,-1 0 0,1 0 0,-1 0 0,1 0 0,-1 0 0,1 0 0,-1 0 0,1 0 0,-1 0 0,1 0 0,-1 0 0,1 0 0,-1 0 0,0 0 0,1 0 0,-1 1 0,1-1 0,-1 0 0,1 0 0,-1 1 0,0-1 0,1 0 0,-1 0 0,0 1 0,1 0 0,26 31 0,-19-21 0,1 0 0,19 18 0,-26-27 0,0 0 0,0 0 0,0-1 0,1 1 0,-1-1 0,0 0 0,1 1 0,-1-1 0,1 0 0,-1 0 0,1-1 0,0 1 0,-1-1 0,1 1 0,0-1 0,-1 0 0,1 0 0,0 0 0,-1 0 0,5-1 0,-4 0 0,-1 0 0,1 0 0,0-1 0,-1 0 0,1 1 0,-1-1 0,0 0 0,1 0 0,-1 0 0,0 0 0,0-1 0,0 1 0,-1-1 0,1 1 0,0-1 0,-1 1 0,0-1 0,0 0 0,0 0 0,0 0 0,1-4 0,2-9 0,0 0 0,1-27 0,-4 40 0,4-47 0,-3-2 0,-1 1 0,-10-78 0,3 99 0,6 30 0,0-1 0,0 1 0,0 0 0,0 0 0,0-1 0,0 1 0,0 0 0,0 0 0,0 0 0,0-1 0,0 1 0,0 0 0,0 0 0,0-1 0,0 1 0,0 0 0,-1 0 0,1 0 0,0-1 0,0 1 0,0 0 0,0 0 0,0 0 0,-1 0 0,1-1 0,0 1 0,0 0 0,0 0 0,0 0 0,-1 0 0,1 0 0,0 0 0,0-1 0,0 1 0,-1 0 0,1 0 0,0 0 0,0 0 0,-1 0 0,1 0 0,0 0 0,0 0 0,-1 0 0,1 0 0,-5 12 0,1 21 0,1 35 0,2 1 0,4 0 0,2 0 0,27 123 0,-25-170 0,-7-22 0,0 0 0,0-1 0,0 1 0,0 0 0,0 0 0,0 0 0,0 0 0,0 0 0,0 0 0,0 0 0,0 0 0,0-1 0,0 1 0,0 0 0,0 0 0,0 0 0,1 0 0,-1 0 0,0 0 0,0 0 0,0 0 0,0 0 0,0-1 0,0 1 0,0 0 0,0 0 0,0 0 0,0 0 0,0 0 0,0 0 0,1 0 0,-1 0 0,0 0 0,0 0 0,0 0 0,0 0 0,0 0 0,0 0 0,0 0 0,0 0 0,1 0 0,-1 0 0,0 0 0,0 0 0,0 0 0,0 0 0,0 0 0,0 0 0,0 0 0,0 0 0,1 0 0,-1 0 0,0 0 0,0 0 0,0 0 0,0 0 0,0 0 0,0 0 0,0 0 0,0 1 0,0-1 0,0 0 0,0 0 0,1 0 0,-1 0 0,0 0 0,0 0 0,0 0 0,3-39 0,-4-67 0,1-48 0,1 150 0,-1 1 0,1 0 0,-1 0 0,1 0 0,0 0 0,0 1 0,1-1 0,-1 0 0,0 0 0,1 1 0,0-1 0,-1 0 0,1 1 0,0 0 0,0-1 0,1 1 0,-1 0 0,0 0 0,1 0 0,-1 1 0,1-1 0,0 1 0,-1-1 0,1 1 0,6-2 0,5-2 0,1 2 0,0-1 0,0 2 0,16-1 0,-18 1 0,-7 1-97,0 0-1,0 1 1,0-1-1,0 1 1,0 0-1,0 1 1,0-1-1,0 1 1,-1 0-1,1 1 1,0-1-1,0 1 0,6 3 1,3 7-6729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6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24575,'9'11'0,"2"11"0,1 10 0,1 2 0,1-1 0,22 39 0,-35-70 0,1 1 0,-1-1 0,1 0 0,0 1 0,0-1 0,0 0 0,0 0 0,0 0 0,0 0 0,0-1 0,1 1 0,-1-1 0,1 1 0,0-1 0,3 2 0,-5-3 0,1 0 0,-1 0 0,0 0 0,1 0 0,-1 0 0,0-1 0,1 1 0,-1 0 0,0-1 0,1 1 0,-1-1 0,0 1 0,1-1 0,-1 1 0,0-1 0,0 0 0,0 0 0,0 0 0,0 0 0,0 1 0,0-1 0,0-1 0,0 1 0,0 0 0,0 0 0,-1 0 0,1 0 0,0-1 0,-1 1 0,1 0 0,-1 0 0,0-1 0,1-2 0,5-15 0,-2-1 0,0 0 0,-2 0 0,0 0 0,-1 0 0,-2-27 0,3-33 0,-3 79-21,1 1 0,0 0 0,0-1 0,0 1 0,0 0 0,0-1 0,0 1 0,0 0 0,0-1 0,0 1 0,0 0 0,0-1 0,0 1 0,0 0 0,0-1 0,0 1 0,0 0 0,0-1 0,0 1 0,0 0 0,1-1 0,-1 1 0,0 0 0,0-1 0,0 1 0,0 0 0,1 0 0,-1-1 0,0 1 0,0 0 0,1 0 0,-1 0 0,0-1 0,1 1 0,-1 0 0,0 0 0,1 0 0,-1 0 0,0-1 0,0 1 0,1 0 0,-1 0 0,1 0 0,-1 0 0,0 0 0,1 0 0,-1 0 0,0 0 0,1 0 0,-1 0 0,0 0 0,1 0 0,-1 0 0,0 1 0,1-1 0,-1 0 0,0 0 0,1 0 0,-1 0 0,0 0 0,0 1 0,1-1 0,-1 0 0,0 1 0,11 8-6805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8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148 185 24575,'-10'-5'0,"0"1"0,0 0 0,-1 1 0,1 0 0,-1 1 0,-14-2 0,22 4 0,0-1 0,0 1 0,0 1 0,0-1 0,0 0 0,0 1 0,0-1 0,0 1 0,0 0 0,0 0 0,1 0 0,-5 2 0,6-1 0,-1-1 0,1 0 0,-1 0 0,1 1 0,0-1 0,-1 1 0,1 0 0,0-1 0,0 1 0,0 0 0,0-1 0,0 1 0,1 0 0,-1 0 0,1 0 0,-1 0 0,1 0 0,0 0 0,-1 0 0,1 3 0,1 1 0,0 0 0,0-1 0,0 1 0,1-1 0,0 1 0,0-1 0,1 1 0,-1-1 0,1 0 0,0 0 0,0 0 0,1-1 0,-1 1 0,8 5 0,-8-6 0,0 0 0,1 0 0,0-1 0,0 1 0,0-1 0,0 0 0,0-1 0,1 1 0,-1-1 0,1 1 0,0-1 0,0-1 0,-1 1 0,1-1 0,0 0 0,9 1 0,-12-2 0,0 0 0,0-1 0,0 1 0,0-1 0,0 1 0,0-1 0,0 0 0,0 0 0,-1 0 0,1 0 0,0 0 0,0 0 0,-1 0 0,1 0 0,-1-1 0,1 1 0,-1-1 0,0 1 0,3-4 0,-2 1 0,0 0 0,0-1 0,0 1 0,0-1 0,-1 1 0,1-1 0,-1 0 0,0-6 0,0 3 0,0 1 0,-1-1 0,0 1 0,0-1 0,-1 1 0,0-1 0,-1 1 0,1 0 0,-1 0 0,-1-1 0,-3-6 0,6 12 0,-1 0 0,0 0 0,-1 0 0,1 0 0,0 0 0,0 1 0,-1-1 0,1 0 0,-1 1 0,0-1 0,1 1 0,-1-1 0,0 1 0,0 0 0,0 0 0,0 0 0,0 0 0,0 0 0,0 0 0,0 0 0,-1 1 0,1-1 0,0 1 0,0 0 0,-1-1 0,1 1 0,0 0 0,0 0 0,-1 1 0,1-1 0,0 0 0,0 1 0,0-1 0,-1 1 0,1 0 0,0 0 0,0 0 0,0 0 0,-3 2 0,2-1 0,0 1 0,0-1 0,0 1 0,1 0 0,-1 0 0,1 0 0,-1 0 0,1 1 0,0-1 0,0 1 0,1-1 0,-1 1 0,1-1 0,-1 1 0,1 0 0,0 0 0,1 0 0,-1 0 0,1 0 0,0 0 0,0-1 0,0 8 0,2-2 0,1-1 0,-1 1 0,1-1 0,1 0 0,0 1 0,0-2 0,0 1 0,1 0 0,0-1 0,1 0 0,-1 0 0,1 0 0,1-1 0,-1 0 0,1 0 0,0-1 0,1 0 0,-1 0 0,1-1 0,0 0 0,0 0 0,0 0 0,17 3 0,-17-4 0,0-1 0,0 0 0,0 0 0,0-1 0,0 0 0,1 0 0,-1-1 0,0 0 0,1-1 0,-1 0 0,0 0 0,0-1 0,0 0 0,0 0 0,0-1 0,0 0 0,0 0 0,-1-1 0,0 0 0,1 0 0,-1-1 0,-1 0 0,1 0 0,-1-1 0,10-10 0,-7 3 0,-1-1 0,0 0 0,-1-1 0,10-28 0,11-22 0,-27 64 0,-1 0 0,0 0 0,1 0 0,-1 0 0,1 0 0,0 0 0,-1 0 0,1 0 0,0 0 0,-1 0 0,1 0 0,0 0 0,0 1 0,0-1 0,0 0 0,0 1 0,0-1 0,0 0 0,0 1 0,0-1 0,0 1 0,0 0 0,0-1 0,2 1 0,-2 0 0,0 1 0,0-1 0,0 1 0,0-1 0,0 1 0,0 0 0,0-1 0,0 1 0,0 0 0,0 0 0,0 0 0,0 0 0,-1-1 0,1 1 0,0 0 0,-1 0 0,1 1 0,-1-1 0,1 1 0,3 7 0,-1-1 0,0 1 0,-1 0 0,2 14 0,-3-22 0,-1-1 0,0 1 0,1 0 0,-1 0 0,0 0 0,0 0 0,0 0 0,1 0 0,-1 0 0,0 0 0,0 0 0,0 0 0,-1-1 0,1 1 0,0 0 0,0 0 0,0 0 0,-1 0 0,1 0 0,0 0 0,-1 1 0,-10-19 0,-4-9 0,12 22 0,0 1 0,1 0 0,-2 0 0,1 0 0,0 0 0,0 1 0,-1-1 0,0 1 0,1 0 0,-1 0 0,0 0 0,0 1 0,0-1 0,0 1 0,0 0 0,-6-1 0,7 2 0,1 0 0,-1 0 0,1 0 0,0 0 0,-1 1 0,1-1 0,0 1 0,-1-1 0,1 1 0,0 0 0,0 0 0,0 0 0,0 0 0,-1 0 0,2 1 0,-1-1 0,0 0 0,0 1 0,0 0 0,1-1 0,-1 1 0,0 0 0,1 0 0,0 0 0,-1 0 0,1 0 0,0 0 0,0 0 0,0 1 0,-1 3 0,1-1 0,-1 1 0,1-1 0,0 0 0,0 0 0,0 1 0,1-1 0,0 0 0,0 1 0,0-1 0,1 1 0,0-1 0,0 0 0,0 0 0,0 1 0,1-1 0,4 9 0,-2-7 0,1 0 0,-1-1 0,1 1 0,1-1 0,-1 0 0,1 0 0,0-1 0,0 0 0,1 0 0,9 6 0,-4-4 0,-1-1 0,1 0 0,1-1 0,-1 0 0,1-1 0,-1-1 0,1 0 0,0 0 0,1-2 0,-1 1 0,0-2 0,0 0 0,22-2 0,-28 1 0,-1-1 0,1 0 0,-1 0 0,0-1 0,0 1 0,0-1 0,0-1 0,-1 1 0,1-1 0,-1 0 0,0 0 0,0-1 0,8-8 0,-7 5 0,0 0 0,0-1 0,-1 0 0,-1 0 0,1 0 0,-1 0 0,-1-1 0,4-14 0,-3 8 0,-2 0 0,0 1 0,0-1 0,-2 0 0,0 0 0,-1 0 0,0 0 0,-1 0 0,-1 1 0,-1-1 0,-8-22 0,10 33 0,0 0 0,-1 0 0,0 0 0,0 0 0,-1 0 0,-3-3 0,6 7 0,1 0 0,0 1 0,-1-1 0,1 1 0,-1-1 0,1 1 0,-1-1 0,1 1 0,-1-1 0,0 1 0,1 0 0,-1-1 0,1 1 0,-1 0 0,0 0 0,1-1 0,-1 1 0,0 0 0,1 0 0,-1 0 0,0 0 0,0 0 0,1 0 0,-1 0 0,0 0 0,1 0 0,-1 0 0,0 0 0,1 0 0,-1 0 0,0 1 0,1-1 0,-1 0 0,0 0 0,1 1 0,-1-1 0,1 1 0,-1-1 0,0 0 0,1 1 0,-1-1 0,1 1 0,-1-1 0,1 1 0,0 0 0,-1-1 0,1 1 0,0-1 0,-1 1 0,1 0 0,0-1 0,-1 1 0,1 0 0,0-1 0,0 1 0,0 0 0,0-1 0,0 2 0,-3 10 0,0 0 0,1 0 0,0 0 0,1 1 0,0-1 0,1 0 0,1 1 0,0-1 0,0 0 0,7 23 0,-3-17 0,0-1 0,1 0 0,1 0 0,1 0 0,0-1 0,19 27 0,2-11 0,-28-30 0,0-1 0,0 0 0,0 0 0,1 0 0,-1 0 0,0 0 0,1 0 0,-1 0 0,1 0 0,-1-1 0,1 1 0,-1-1 0,1 1 0,0-1 0,-1 1 0,1-1 0,-1 0 0,1 0 0,0 0 0,-1 0 0,1 0 0,2 0 0,-3-1 0,-1 1 0,1-1 0,0 0 0,-1 1 0,1-1 0,-1 0 0,1 1 0,-1-1 0,1 0 0,-1 0 0,1 1 0,-1-1 0,0 0 0,1 0 0,-1 0 0,0 1 0,0-1 0,0 0 0,1 0 0,-1 0 0,0 0 0,0 0 0,0 0 0,-1 1 0,1-1 0,0 0 0,0 0 0,0 0 0,-1 0 0,1 1 0,-1-3 0,-12-29 0,12 28 0,-4-6 0,0 0 0,1 0 0,0 1 0,0-2 0,1 1 0,1 0 0,-3-14 0,5 21 0,0 1 0,0 0 0,0-1 0,1 1 0,-1-1 0,1 1 0,-1-1 0,1 1 0,0 0 0,0-1 0,0 1 0,0 0 0,0 0 0,1 0 0,-1 0 0,1 0 0,-1 0 0,1 0 0,0 0 0,-1 0 0,1 1 0,0-1 0,0 1 0,0 0 0,0-1 0,1 1 0,-1 0 0,0 0 0,1 0 0,-1 1 0,0-1 0,1 0 0,3 1 0,15-4 0,1 1 0,0 1 0,0 1 0,33 3 0,-28-1 0,-1-1 0,39-4 0,-50 0 0,-15 2 0,-2 2 0,0 0 0,0 0 0,0 0 0,0 0 0,0 1 0,1-1 0,-1 1 0,0 0 0,0-1 0,-3 3 0,-1 0 0,-1 1 0,1 0 0,0 0 0,0 1 0,1 0 0,-1 0 0,1 0 0,0 1 0,1 0 0,-1 0 0,1 0 0,0 0 0,1 1 0,0-1 0,0 1 0,0 0 0,1 0 0,-1 0 0,2 0 0,-1 1 0,1-1 0,0 0 0,1 1 0,0 11 0,1-15 0,-1-1 0,1 1 0,0-1 0,0 0 0,0 1 0,0-1 0,1 0 0,0 0 0,-1 0 0,1 0 0,0 0 0,0 0 0,1 0 0,-1-1 0,1 1 0,-1-1 0,1 0 0,0 0 0,0 0 0,-1 0 0,2 0 0,-1 0 0,0-1 0,0 1 0,0-1 0,1 0 0,5 1 0,-6-1 0,0-1 0,0 1 0,0 0 0,1-1 0,-1 0 0,0 0 0,0 0 0,0 0 0,1-1 0,-1 1 0,0-1 0,0 0 0,0 0 0,0 0 0,0 0 0,0 0 0,0-1 0,0 1 0,-1-1 0,1 0 0,0 0 0,-1 0 0,0 0 0,1 0 0,-1 0 0,0-1 0,0 1 0,0-1 0,0 1 0,1-5 0,0-2 0,0 0 0,-1 0 0,0 0 0,-1-1 0,0 1 0,-1 0 0,1-1 0,-3-16 0,1 15 0,0 0 0,1 0 0,1 0 0,0 0 0,3-14 0,-3 23 0,-1 0 0,1 0 0,0 0 0,0 0 0,0 0 0,0 0 0,0 0 0,0 0 0,0 0 0,1 0 0,-1 1 0,1-1 0,-1 1 0,1-1 0,0 1 0,-1-1 0,1 1 0,0 0 0,0 0 0,0 0 0,0 0 0,0 0 0,0 1 0,0-1 0,0 0 0,1 1 0,-1 0 0,0-1 0,0 1 0,0 0 0,1 0 0,-1 0 0,0 1 0,2-1 0,0 1 0,0 0 0,0 0 0,0 0 0,0 0 0,-1 1 0,1-1 0,0 1 0,-1 0 0,0 0 0,1 1 0,-1-1 0,0 1 0,0-1 0,0 1 0,-1 0 0,1 0 0,0 0 0,2 5 0,0 3 0,-1 0 0,0 1 0,0 0 0,-1 0 0,0 0 0,-1 0 0,0 13 0,-1-16 0,0 0 0,-1 0 0,0 0 0,-1 0 0,0-1 0,-1 1 0,0 0 0,0 0 0,0-1 0,-6 11 0,-4-4 0,8-14 0,9-10 0,86-115 0,39-61 0,-126 179 0,0-1 0,-1 0 0,0 0 0,0 0 0,3-12 0,-6 17 0,0 1 0,0 0 0,1 0 0,-1 0 0,0-1 0,0 1 0,0 0 0,0 0 0,-1 0 0,1-1 0,0 1 0,0 0 0,-1 0 0,1 0 0,-1 0 0,1 0 0,-1 0 0,0-2 0,0 3 0,0-1 0,0 0 0,0 0 0,0 1 0,-1-1 0,1 1 0,0-1 0,0 1 0,0 0 0,-1-1 0,1 1 0,0 0 0,0 0 0,-1 0 0,1 0 0,0 0 0,0 0 0,-1 0 0,1 0 0,0 1 0,-2 0 0,-2 0 0,1 0 0,0 0 0,1 1 0,-1 0 0,0 0 0,0 0 0,1 0 0,-1 1 0,1-1 0,0 1 0,0 0 0,0 0 0,0 0 0,0 0 0,1 1 0,-1-1 0,1 1 0,0 0 0,0-1 0,0 1 0,1 0 0,-1 0 0,1 0 0,0 0 0,0 0 0,0 1 0,1-1 0,-1 0 0,1 0 0,0 1 0,0-1 0,1 0 0,-1 0 0,1 0 0,0 0 0,0 1 0,1-1 0,-1 0 0,1-1 0,-1 1 0,1 0 0,5 6 0,1 1 0,1-1 0,0 0 0,1 0 0,0-1 0,1 0 0,0-1 0,14 8 0,90 44 0,-39-22 0,-74-37 0,1 0 0,-1 0 0,0 1 0,0-1 0,1 1 0,-1 0 0,0-1 0,-1 1 0,1 0 0,0 0 0,2 3 0,-4-4 0,0-1 0,0 1 0,0-1 0,0 1 0,1-1 0,-1 0 0,0 1 0,0-1 0,0 1 0,0-1 0,0 1 0,0-1 0,0 1 0,-1-1 0,1 0 0,0 1 0,0-1 0,0 1 0,0-1 0,0 1 0,-1-1 0,1 0 0,0 1 0,-1 0 0,-16 9 0,-3-5-181,0-1 0,0-1-1,0-1 1,-29 1 0,41-3-278,-37 1-6367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1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3 113 24575,'-1'-23'0,"0"17"0,1-1 0,-1 0 0,1 1 0,1-1 0,-1 1 0,1-1 0,0 0 0,1 1 0,0-1 0,0 1 0,3-6 0,-5 11 0,0 1 0,0 0 0,0-1 0,1 1 0,-1 0 0,0 0 0,0-1 0,1 1 0,-1 0 0,0 0 0,0-1 0,1 1 0,-1 0 0,0 0 0,1 0 0,-1-1 0,0 1 0,1 0 0,-1 0 0,0 0 0,1 0 0,-1 0 0,0 0 0,1 0 0,-1 0 0,0 0 0,1 0 0,-1 0 0,1 0 0,-1 0 0,0 0 0,1 0 0,-1 0 0,1 1 0,10 9 0,6 19 0,15 56 0,-25-62 0,2 1 0,0-2 0,2 1 0,17 27 0,-28-51 0,0 1 0,0 0 0,0 0 0,0-1 0,0 1 0,0 0 0,0 0 0,0-1 0,0 1 0,0 0 0,1 0 0,-1 0 0,0-1 0,0 1 0,0 0 0,0 0 0,0 0 0,1-1 0,-1 1 0,0 0 0,0 0 0,0 0 0,1 0 0,-1 0 0,0 0 0,0-1 0,1 1 0,-1 0 0,0 0 0,0 0 0,1 0 0,-1 0 0,0 0 0,0 0 0,1 0 0,-1 0 0,0 0 0,0 0 0,1 0 0,-1 0 0,0 0 0,0 0 0,0 0 0,1 0 0,-1 1 0,0-1 0,0 0 0,1 0 0,-1 0 0,0 0 0,0 0 0,0 1 0,1-1 0,-1 0 0,0 0 0,0 0 0,0 0 0,0 1 0,0-1 0,1 0 0,-1 0 0,0 1 0,0-1 0,0 0 0,0 0 0,0 1 0,0-1 0,0 0 0,0 1 0,3-21 0,-3 18 0,0-38 0,-1 28 0,1-1 0,0 0 0,1 1 0,1-1 0,0 1 0,0 0 0,1 0 0,7-18 0,-10 29 0,0 0 0,1 0 0,-1 0 0,1 0 0,-1 1 0,1-1 0,-1 0 0,1 0 0,-1 1 0,1-1 0,-1 0 0,1 1 0,0-1 0,-1 1 0,1-1 0,0 1 0,0-1 0,-1 1 0,1 0 0,0-1 0,0 1 0,0 0 0,0-1 0,0 1 0,-1 0 0,1 0 0,0 0 0,0 0 0,1 0 0,0 0 0,0 1 0,0 0 0,-1 0 0,1 0 0,-1 0 0,1 0 0,-1 0 0,1 0 0,-1 1 0,0-1 0,1 1 0,-1-1 0,1 2 0,5 8 0,0 0 0,-1 0 0,4 12 0,-9-22 0,15 40 0,-9-23 0,0 0 0,18 31 0,-24-48 0,-1 0 0,1 0 0,-1 0 0,1 0 0,0 0 0,0 0 0,-1 0 0,1-1 0,0 1 0,0 0 0,0 0 0,0-1 0,0 1 0,0 0 0,0-1 0,0 1 0,0-1 0,0 0 0,0 1 0,0-1 0,2 1 0,-2-2 0,0 1 0,0 0 0,0-1 0,0 1 0,0 0 0,0-1 0,0 1 0,-1-1 0,1 1 0,0-1 0,0 0 0,0 1 0,-1-1 0,1 0 0,0 0 0,-1 0 0,1 1 0,-1-1 0,1-1 0,4-7 0,-1 1 0,-1-1 0,0 0 0,2-9 0,-3 13 0,5-29 0,-7 27 0,1 0 0,0 1 0,1-1 0,-1 0 0,1 1 0,1 0 0,-1-1 0,1 1 0,0 0 0,0 1 0,1-1 0,4-5 0,-8 10 0,1 1 0,0-1 0,0 1 0,0 0 0,0-1 0,0 1 0,0 0 0,0-1 0,0 1 0,0 0 0,0 0 0,0 0 0,0 0 0,0 0 0,0 0 0,0 0 0,0 0 0,-1 0 0,1 1 0,0-1 0,0 0 0,0 1 0,0-1 0,0 0 0,0 1 0,0-1 0,0 1 0,-1-1 0,1 1 0,0 0 0,0-1 0,-1 1 0,1 0 0,0 0 0,0 1 0,22 32 0,-22-32 0,10 16 0,-6-7 0,1 0 0,1 0 0,-1-1 0,2 0 0,11 12 0,-16-19 0,0-1 0,1 1 0,-1-1 0,0 0 0,1 0 0,-1 0 0,1-1 0,0 1 0,-1-1 0,1 0 0,0 0 0,0 0 0,0 0 0,0-1 0,0 0 0,0 0 0,0 0 0,0 0 0,-1 0 0,1-1 0,5-1 0,0-1 0,-1 0 0,0 0 0,0-1 0,0 0 0,-1 0 0,0-1 0,1 0 0,-1 0 0,-1-1 0,1 0 0,-1 0 0,0-1 0,-1 1 0,1-1 0,-1 0 0,-1-1 0,1 1 0,-1-1 0,-1 0 0,0 0 0,0 0 0,3-10 0,-6 16 0,1 0 0,0 0 0,-1 0 0,1 0 0,-1 0 0,1 0 0,-1 0 0,0 0 0,0 0 0,0 0 0,0 0 0,0 0 0,-1 0 0,1 0 0,0 0 0,-1 0 0,0 1 0,1-1 0,-1 0 0,0 0 0,0 0 0,0 0 0,0 1 0,0-1 0,0 1 0,-1-1 0,1 1 0,-1-1 0,1 1 0,-1 0 0,1-1 0,-1 1 0,0 0 0,1 0 0,-1 0 0,0 1 0,0-1 0,0 0 0,0 1 0,0-1 0,0 1 0,1-1 0,-1 1 0,0 0 0,0 0 0,-4 0 0,0 0 0,-1 0 0,1 1 0,-1 0 0,1 0 0,-1 0 0,1 1 0,-1 0 0,1 0 0,0 1 0,0 0 0,0 0 0,1 0 0,-8 6 0,7-4 0,1 0 0,-1 1 0,1-1 0,1 1 0,-1 1 0,1-1 0,0 1 0,0-1 0,1 1 0,0 0 0,-2 8 0,4-12 0,0-1 0,1 1 0,-1 0 0,1-1 0,0 1 0,0 0 0,0 0 0,0 0 0,0-1 0,0 1 0,1 0 0,-1-1 0,1 1 0,0 0 0,0-1 0,0 1 0,0-1 0,1 1 0,-1-1 0,0 1 0,1-1 0,0 0 0,0 0 0,-1 0 0,1 0 0,0 0 0,1 0 0,-1 0 0,0-1 0,0 1 0,1-1 0,3 2 0,6 2 0,-1-1 0,1 0 0,-1-1 0,1-1 0,0 1 0,0-2 0,0 0 0,0 0 0,1-1 0,-1-1 0,0 0 0,22-4 0,-28 3 0,1 0 0,-1 0 0,0 0 0,0-1 0,0 1 0,0-2 0,-1 1 0,1-1 0,-1 1 0,0-1 0,5-6 0,-6 6 0,-1 1 0,-1-1 0,1 0 0,-1 0 0,1 0 0,-1-1 0,0 1 0,-1-1 0,1 1 0,-1-1 0,0 1 0,0-1 0,0 0 0,0 1 0,-1-1 0,0-8 0,0 11 0,0 0 0,-1 0 0,1-1 0,0 1 0,-1 0 0,1 0 0,-1 0 0,1 0 0,-1 0 0,0 0 0,0 0 0,0 0 0,0 1 0,0-1 0,-1 0 0,1 0 0,0 1 0,-1-1 0,1 1 0,-1-1 0,0 1 0,1 0 0,-1-1 0,0 1 0,0 0 0,0 0 0,0 1 0,0-1 0,0 0 0,-2 0 0,2 1 0,1 0 0,-1 0 0,0 0 0,0 0 0,1 0 0,-1 1 0,0-1 0,1 1 0,-1-1 0,0 1 0,1-1 0,-1 1 0,1 0 0,-1 0 0,1 0 0,-1 0 0,1 0 0,0 0 0,-1 0 0,1 0 0,0 1 0,0-1 0,0 0 0,0 1 0,0-1 0,0 1 0,0-1 0,1 1 0,-1 0 0,1-1 0,-1 1 0,1 0 0,-1-1 0,1 1 0,0 0 0,0 2 0,-1-1 0,1-1 0,0 1 0,0 0 0,0-1 0,0 1 0,0-1 0,0 1 0,1 0 0,-1-1 0,1 1 0,0-1 0,0 1 0,0-1 0,0 1 0,0-1 0,1 0 0,-1 0 0,1 0 0,1 3 0,1-2 0,-1 0 0,1 0 0,-1 0 0,1-1 0,0 0 0,0 1 0,0-1 0,0-1 0,0 1 0,8 2 0,-5-3 0,0 1 0,1-1 0,-1 0 0,0 0 0,1-1 0,-1 0 0,1-1 0,-1 1 0,1-1 0,-1-1 0,0 1 0,0-1 0,11-5 0,-13 4 0,0-1 0,-1 1 0,1-1 0,-1 0 0,0-1 0,-1 1 0,1 0 0,-1-1 0,1 0 0,-1 0 0,-1 0 0,1 0 0,2-9 0,-3 10 0,-1 1 0,0 0 0,0 0 0,0-1 0,-1 1 0,1-1 0,-1 1 0,1-1 0,-1 1 0,0 0 0,-1-1 0,1 1 0,-1-1 0,1 1 0,-1-1 0,0 1 0,0 0 0,0 0 0,-1-1 0,1 1 0,-1 0 0,0 0 0,-3-4 0,5 7 0,-1-1 0,1 0 0,-1 1 0,1-1 0,-1 1 0,0-1 0,1 1 0,-1 0 0,0-1 0,1 1 0,-1 0 0,0-1 0,1 1 0,-1 0 0,0 0 0,0-1 0,1 1 0,-1 0 0,0 0 0,0 0 0,1 0 0,-1 0 0,0 0 0,0 0 0,1 0 0,-1 1 0,0-1 0,0 0 0,1 0 0,-1 1 0,0-1 0,1 0 0,-1 1 0,0-1 0,1 1 0,-1-1 0,1 1 0,-1-1 0,0 1 0,1-1 0,-1 1 0,1-1 0,0 1 0,-1 0 0,1-1 0,-1 1 0,1 0 0,0-1 0,0 1 0,-1 0 0,1 0 0,0-1 0,0 1 0,0 1 0,-2 3 0,0 1 0,0 0 0,1 0 0,0 0 0,-1 9 0,2-10 0,0 0 0,0 1 0,1-1 0,0 0 0,0 0 0,0 0 0,0 0 0,1 0 0,0 0 0,0 0 0,0-1 0,1 1 0,-1-1 0,1 1 0,0-1 0,0 0 0,1 0 0,-1 0 0,9 6 0,-9-8 0,1 0 0,-1 0 0,1 0 0,0 0 0,0-1 0,0 1 0,0-1 0,0 0 0,0 0 0,1-1 0,-1 1 0,0-1 0,0 0 0,0 0 0,1 0 0,-1-1 0,0 1 0,0-1 0,0 0 0,0-1 0,0 1 0,0 0 0,0-1 0,0 0 0,4-3 0,-4 3 0,0-1 0,0 0 0,-1-1 0,1 1 0,-1-1 0,1 1 0,-1-1 0,0 0 0,-1 0 0,1-1 0,-1 1 0,1 0 0,-1-1 0,-1 0 0,1 1 0,-1-1 0,1 0 0,0-8 0,10-28 0,-12 40 0,1 1 0,-1-1 0,0 0 0,0 1 0,0-1 0,1 1 0,-1-1 0,0 1 0,1-1 0,-1 1 0,0-1 0,1 1 0,-1-1 0,1 1 0,-1-1 0,0 1 0,1 0 0,-1-1 0,1 1 0,0 0 0,-1-1 0,1 1 0,-1 0 0,1 0 0,-1-1 0,1 1 0,0 0 0,-1 0 0,1 0 0,-1 0 0,1 0 0,0 0 0,-1 0 0,1 0 0,0 0 0,1 1 0,0 0 0,0 0 0,0 0 0,0 1 0,-1-1 0,1 0 0,-1 1 0,1-1 0,-1 1 0,3 3 0,27 48 0,2 30 0,-2 1 0,31 146 0,-56-206 0,-2 0 0,0 1 0,-1-1 0,-1 1 0,-3 39 0,1-58 0,-1 0 0,0-1 0,0 1 0,0 0 0,-1 0 0,0 0 0,0-1 0,-1 1 0,1-1 0,-1 0 0,0 1 0,-1-2 0,1 1 0,-1 0 0,0 0 0,0-1 0,-1 0 0,1 0 0,-1 0 0,0-1 0,0 1 0,0-1 0,0 0 0,0-1 0,-1 1 0,0-1 0,1 0 0,-9 1 0,3-1 0,-1 0 0,0 0 0,0-1 0,0-1 0,0 0 0,0-1 0,0 0 0,0-1 0,1 0 0,-1-1 0,0 0 0,1-1 0,0 0 0,0-1 0,-20-12 0,24 13 0,0-1 0,1 0 0,0 0 0,-1 0 0,2-1 0,-1 0 0,1 0 0,0 0 0,0-1 0,0 1 0,1-1 0,0 0 0,1-1 0,0 1 0,0-1 0,0 0 0,1 1 0,0-1 0,0 0 0,1 0 0,0 0 0,1 0 0,0-1 0,1-9 0,0 11-68,1-1 0,0 0-1,0 1 1,1 0 0,0 0 0,1 0-1,-1 0 1,1 0 0,0 1 0,1-1-1,0 1 1,0 0 0,0 0 0,1 1-1,0 0 1,0 0 0,0 0 0,0 1-1,8-5 1,20-9-6758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1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8 24575,'0'0'0,"0"-1"0,0 1 0,0 0 0,0 0 0,0-1 0,0 1 0,0 0 0,0-1 0,0 1 0,-1 0 0,1 0 0,0-1 0,0 1 0,0 0 0,0 0 0,0-1 0,-1 1 0,1 0 0,0 0 0,0-1 0,0 1 0,-1 0 0,1 0 0,0 0 0,0-1 0,-1 1 0,1 0 0,0 0 0,0 0 0,-1 0 0,1 0 0,0 0 0,-1 0 0,1-1 0,0 1 0,0 0 0,-1 0 0,1 0 0,0 0 0,-1 0 0,1 0 0,0 0 0,-1 1 0,1-1 0,0 0 0,0 0 0,-1 0 0,1 0 0,-1 0 0,-6 20 0,1 28 0,4 195 0,2-239 0,0-1 0,1 1 0,-1-1 0,1 1 0,0-1 0,0 1 0,0-1 0,1 1 0,2 4 0,-4-7 0,1-1 0,-1 0 0,0 1 0,1-1 0,-1 1 0,1-1 0,-1 0 0,0 1 0,1-1 0,-1 0 0,1 1 0,-1-1 0,1 0 0,-1 0 0,1 1 0,0-1 0,-1 0 0,1 0 0,-1 0 0,1 0 0,-1 0 0,1 0 0,0 0 0,1 0 0,-1-1 0,0 1 0,1-1 0,-1 1 0,0-1 0,0 0 0,0 1 0,0-1 0,0 0 0,0 0 0,0 0 0,0 0 0,0 0 0,1-2 0,7-10 0,0 0 0,-1-1 0,11-25 0,-15 28 0,1 1 0,0-1 0,0 1 0,1 1 0,1-1 0,-1 1 0,2 0 0,-1 0 0,12-9 0,-18 17 0,0 0 0,0 0 0,1 0 0,-1 0 0,0 0 0,1 0 0,-1 1 0,0-1 0,1 0 0,-1 1 0,1-1 0,-1 1 0,1 0 0,-1-1 0,1 1 0,-1 0 0,1 0 0,-1 0 0,1 0 0,2 1 0,-3-1 0,0 1 0,0-1 0,0 1 0,0 0 0,-1 0 0,1-1 0,0 1 0,0 0 0,0 0 0,-1 0 0,1 0 0,0 0 0,-1 0 0,1 0 0,-1 0 0,1 0 0,-1 0 0,0 0 0,1 0 0,-1 2 0,1 2 0,-1 1 0,1-1 0,-1 0 0,0 0 0,0 0 0,-1 0 0,0 0 0,0 0 0,0 0 0,-3 9 0,0-6 0,0-1 0,-1 0 0,1 0 0,-11 11 0,13-15 0,-1 0 0,0 0 0,0-1 0,1 1 0,-2-1 0,1 0 0,0 0 0,0 0 0,-1 0 0,1-1 0,-1 1 0,-4 0 0,8-2 0,0 0 0,0 0 0,0 0 0,-1 0 0,1 0 0,0 0 0,0 0 0,0 0 0,0 0 0,0 0 0,0 0 0,0 0 0,-1 0 0,1 0 0,0-1 0,0 1 0,0 0 0,0 0 0,0 0 0,0 0 0,0 0 0,0 0 0,0 0 0,-1-1 0,1 1 0,0 0 0,0 0 0,0 0 0,0 0 0,0 0 0,0 0 0,0-1 0,0 1 0,0 0 0,0 0 0,0 0 0,0 0 0,0 0 0,0-1 0,0 1 0,0 0 0,0 0 0,0 0 0,1 0 0,-1 0 0,0 0 0,0-1 0,0 1 0,0 0 0,0 0 0,0 0 0,0 0 0,0 0 0,0 0 0,1 0 0,-1 0 0,0 0 0,0-1 0,0 1 0,0 0 0,0 0 0,0 0 0,0 0 0,1 0 0,7-10 0,13-9-1365,5-1-5461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2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25 24575,'-6'3'0,"1"1"0,-1 0 0,1 0 0,0 0 0,0 0 0,0 1 0,0 0 0,1 0 0,0 0 0,0 1 0,-4 6 0,7-10 0,0 0 0,0-1 0,0 1 0,0 0 0,0 0 0,0 0 0,1 1 0,-1-1 0,1 0 0,-1 0 0,1 0 0,0 0 0,0 1 0,0-1 0,0 0 0,0 0 0,1 0 0,-1 0 0,1 0 0,-1 1 0,1-1 0,0 0 0,-1 0 0,1 0 0,0 0 0,1-1 0,-1 1 0,0 0 0,0 0 0,1-1 0,-1 1 0,1 0 0,0-1 0,-1 0 0,1 1 0,0-1 0,2 1 0,3 2 0,1-1 0,-1 0 0,1 0 0,0-1 0,0 0 0,0-1 0,0 1 0,1-1 0,-1-1 0,0 0 0,0 0 0,1-1 0,-1 0 0,0 0 0,15-5 0,-17 5 0,-1 0 0,0-1 0,0 0 0,0 0 0,0 0 0,0-1 0,0 0 0,-1 0 0,1 0 0,-1 0 0,0-1 0,0 1 0,0-1 0,0 0 0,-1 0 0,0-1 0,0 1 0,0-1 0,0 0 0,-1 1 0,1-1 0,-1 0 0,0 0 0,2-11 0,-4 14 0,0-1 0,1 1 0,-1-1 0,0 0 0,0 1 0,0-1 0,-1 1 0,1-1 0,-1 1 0,1-1 0,-1 1 0,0-1 0,0 1 0,0-1 0,0 1 0,0 0 0,0 0 0,-1-1 0,1 1 0,-1 0 0,0 0 0,0 1 0,0-1 0,1 0 0,-1 1 0,-1-1 0,1 1 0,0-1 0,0 1 0,-1 0 0,1 0 0,0 0 0,-1 0 0,1 0 0,-1 1 0,1-1 0,-4 1 0,1-1 0,0 0 0,0 1 0,0 0 0,0 0 0,0 1 0,-1-1 0,1 1 0,0 0 0,1 1 0,-1-1 0,0 1 0,0 0 0,1 0 0,-1 0 0,1 1 0,-1-1 0,1 1 0,-5 5 0,5-5 0,0 1 0,0 0 0,1 1 0,0-1 0,0 1 0,0-1 0,0 1 0,1 0 0,-1 0 0,1 0 0,0 1 0,1-1 0,0 0 0,-1 1 0,2-1 0,-1 1 0,1-1 0,-1 1 0,2-1 0,-1 1 0,0-1 0,1 1 0,0-1 0,1 0 0,-1 1 0,1-1 0,4 10 0,-1-7 0,-1-1 0,1 0 0,0 0 0,0 0 0,1 0 0,0-1 0,0 0 0,1 0 0,-1-1 0,1 0 0,0 0 0,1 0 0,-1-1 0,1 0 0,0-1 0,0 0 0,10 3 0,-2-2 24,-1-1 0,1 0 0,0-1 0,30 0 0,-39-2-130,0-1 0,0 0 0,0 0 0,0 0 0,0-1 0,-1 0-1,1 0 1,0-1 0,-1 0 0,0 0 0,0-1 0,0 1 0,8-7 0,5-8-6720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6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24575,'0'14'0,"0"17"0,0 17 0,0 13 0,0 6 0,0 0 0,0-2 0,0-12-8191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2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4 24575,'-1'-1'0,"1"1"0,-1 0 0,0-1 0,0 1 0,1 0 0,-1-1 0,0 1 0,0 0 0,0 0 0,1 0 0,-1 0 0,0 0 0,0 0 0,0 0 0,0 0 0,1 0 0,-1 0 0,0 0 0,0 0 0,0 0 0,1 1 0,-2-1 0,-21 11 0,17-9 0,-54 32 0,2 2 0,-81 65 0,7-4 0,58-47 0,74-50 0,-1 0 0,0 0 0,1 1 0,-1-1 0,1 1 0,-1-1 0,1 0 0,-1 1 0,1-1 0,0 1 0,-1-1 0,1 1 0,-1-1 0,1 1 0,0-1 0,-1 1 0,1 0 0,0-1 0,0 1 0,0-1 0,-1 1 0,1 0 0,0-1 0,0 1 0,0 0 0,13 6 0,34-7 0,-40 0 0,36-1 0,0 1 0,-1 3 0,54 9 0,-80-8 0,0 0 0,0 1 0,0 0 0,0 1 0,-1 1 0,0 1 0,0 0 0,-1 1 0,0 0 0,-1 1 0,16 15 0,-14-8-1365,-8-4-5461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3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177 131 24575,'6'-4'0,"-1"0"0,0 0 0,1-1 0,-1 1 0,-1-1 0,1 0 0,-1-1 0,0 1 0,0-1 0,-1 0 0,5-8 0,-7 12 0,0-1 0,0 1 0,0 0 0,-1 0 0,1-1 0,-1 1 0,1-1 0,-1 1 0,0-1 0,0 1 0,0 0 0,0-1 0,0 1 0,-1-5 0,0 6 0,0-1 0,0 1 0,0-1 0,0 1 0,0 0 0,0 0 0,0-1 0,0 1 0,0 0 0,0 0 0,-1 0 0,1 0 0,0 0 0,-1 0 0,1 1 0,-1-1 0,1 0 0,-1 1 0,1-1 0,-1 1 0,0 0 0,1-1 0,-1 1 0,-2 0 0,0 0 0,0 0 0,0 0 0,0 1 0,0-1 0,0 1 0,1 0 0,-1 0 0,0 0 0,0 1 0,1-1 0,-1 1 0,1 0 0,-1 0 0,1 0 0,0 0 0,0 1 0,0 0 0,0-1 0,0 1 0,0 0 0,-2 4 0,2-3 0,1-1 0,-1 0 0,1 1 0,0 0 0,0-1 0,0 1 0,1 0 0,-1 0 0,1 0 0,0 0 0,0 0 0,0 0 0,1 0 0,-1 0 0,1 1 0,0-1 0,1 0 0,-1 0 0,0 0 0,2 5 0,3 1 0,-1-1 0,2 0 0,-1-1 0,1 1 0,0-1 0,1 0 0,0 0 0,0-1 0,1 0 0,13 9 0,-12-9 0,0 0 0,-1 0 0,0 1 0,0 0 0,-1 1 0,0 0 0,0 0 0,8 17 0,-14-24 0,0-1 0,0 1 0,-1 0 0,1-1 0,0 1 0,-1 0 0,0 0 0,1 0 0,-1-1 0,0 1 0,0 0 0,0 0 0,0 0 0,-1 0 0,1-1 0,0 1 0,-1 0 0,1 0 0,-1-1 0,1 1 0,-1 0 0,0-1 0,0 1 0,0 0 0,-1 1 0,-1-1 0,0 1 0,0-1 0,0 1 0,0-1 0,-1 0 0,1 0 0,-1 0 0,1-1 0,-1 1 0,1-1 0,-6 1 0,-10 2 0,1-1 0,0-1 0,-36-1 0,-4-5 0,55 3 0,0 1 0,-1-1 0,1 1 0,0-1 0,0 0 0,0 0 0,0-1 0,0 1 0,0-1 0,0 1 0,0-1 0,0 0 0,1 0 0,-5-4 0,7 6 0,0-1 0,0 1 0,0 0 0,-1-1 0,1 1 0,0 0 0,0-1 0,0 1 0,0 0 0,0-1 0,0 1 0,0 0 0,0-1 0,0 1 0,0-1 0,0 1 0,0 0 0,0-1 0,0 1 0,0 0 0,0-1 0,0 1 0,0-1 0,0 1 0,1 0 0,-1-1 0,0 1 0,0 0 0,0 0 0,1-1 0,-1 1 0,0 0 0,0-1 0,1 1 0,-1 0 0,0 0 0,1 0 0,-1-1 0,0 1 0,1 0 0,-1 0 0,0 0 0,1-1 0,18-5 0,15 0-1365,5 2-5461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4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29 24575,'-9'-13'0,"-3"0"0,1 10 0,2 21 0,2 19 0,3 17 0,2 18 0,1 13 0,5 7 0,2 0 0,5 3 0,5-6 0,-1-10 0,2-8 0,-2-17-8191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24575,'0'-6'0,"0"-18"0,0 1 0,1 0 0,2-1 0,0 1 0,7-23 0,-9 42 0,0 0 0,1 0 0,-1 0 0,1 0 0,-1 1 0,1-1 0,0 0 0,1 1 0,-1 0 0,1-1 0,-1 1 0,1 0 0,0 0 0,0 1 0,0-1 0,1 0 0,-1 1 0,0 0 0,1 0 0,0 0 0,-1 0 0,1 1 0,0-1 0,0 1 0,0 0 0,0 0 0,0 1 0,0-1 0,0 1 0,0 0 0,1 0 0,-1 0 0,0 0 0,0 1 0,0 0 0,5 1 0,-2 0 0,-1 0 0,1 1 0,-1 0 0,1 0 0,-1 0 0,0 1 0,0-1 0,-1 2 0,1-1 0,-1 1 0,0-1 0,0 1 0,-1 1 0,1-1 0,-1 1 0,5 8 0,-5-8 0,-1 1 0,1 0 0,-1 0 0,0 0 0,-1 1 0,0-1 0,0 0 0,0 1 0,-1 0 0,0-1 0,-1 1 0,0 0 0,0-1 0,-2 15 0,1-18 0,-1-1 0,1 1 0,-1-1 0,1 0 0,-1 0 0,0 0 0,0 1 0,0-2 0,-1 1 0,1 0 0,-1 0 0,1-1 0,-1 1 0,0-1 0,0 0 0,0 0 0,0 0 0,0 0 0,-1-1 0,1 1 0,-1-1 0,1 0 0,-7 1 0,-5 2 0,0-1 0,-1-1 0,1-1 0,-17 0 0,27-3-22,15-2 72,15-3-1443,6 0-5433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5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207 303 24575,'2'-4'0,"-1"1"0,-1-1 0,1 0 0,0 0 0,-1 0 0,0 0 0,0 0 0,0 0 0,-1 1 0,1-1 0,-1 0 0,0 0 0,0 0 0,0 1 0,-3-7 0,2 8 0,0-1 0,0 0 0,0 1 0,-1-1 0,1 1 0,-1 0 0,1 0 0,-1 0 0,0 0 0,0 0 0,0 0 0,0 1 0,0-1 0,0 1 0,-1 0 0,1 0 0,-7-1 0,3 1 0,0 0 0,0 1 0,0 0 0,0 0 0,0 1 0,0-1 0,0 1 0,0 1 0,0 0 0,0 0 0,1 0 0,-9 4 0,12-5 0,0 0 0,0 1 0,1 0 0,-1-1 0,0 1 0,0 0 0,1 0 0,-1 0 0,1 1 0,0-1 0,0 1 0,0-1 0,0 1 0,0 0 0,0-1 0,1 1 0,-1 0 0,1 0 0,0 0 0,0 1 0,0-1 0,0 0 0,1 0 0,-1 0 0,1 1 0,0-1 0,0 0 0,0 5 0,1-5 0,0 1 0,1-1 0,-1 0 0,1 1 0,-1-1 0,1 0 0,0 0 0,0 0 0,0-1 0,1 1 0,-1 0 0,1-1 0,-1 0 0,1 1 0,0-1 0,0 0 0,0 0 0,0-1 0,7 3 0,1 1 0,0 0 0,0-1 0,1 0 0,18 2 0,-24-5 0,0 0 0,-1 0 0,1-1 0,0 0 0,0 0 0,-1 0 0,1-1 0,0 0 0,0 0 0,-1 0 0,1-1 0,-1 0 0,1 0 0,6-4 0,-9 4 0,1-1 0,-1 0 0,1 0 0,-1 0 0,0 0 0,0-1 0,-1 1 0,1-1 0,-1 0 0,0 0 0,0 0 0,0 0 0,0 0 0,-1 0 0,1 0 0,-1-1 0,0 1 0,0 0 0,-1-5 0,4-50 0,-4 55 0,0 0 0,0 0 0,0 0 0,-1 0 0,0 0 0,0 0 0,0 0 0,0 0 0,-1 0 0,0 0 0,-3-5 0,5 9 0,0-1 0,0 1 0,0 0 0,0 0 0,0 0 0,0 0 0,0-1 0,0 1 0,-1 0 0,1 0 0,0 0 0,0 0 0,0 0 0,0 0 0,-1-1 0,1 1 0,0 0 0,0 0 0,0 0 0,0 0 0,-1 0 0,1 0 0,0 0 0,0 0 0,0 0 0,-1 0 0,1 0 0,0 0 0,0 0 0,0 0 0,-1 0 0,1 0 0,0 0 0,0 0 0,0 0 0,-1 0 0,1 0 0,0 0 0,0 0 0,0 1 0,0-1 0,-1 0 0,1 0 0,0 0 0,0 0 0,0 0 0,0 0 0,0 1 0,-1-1 0,-5 15 0,2 16 0,5-22 0,0-1 0,1 0 0,1 0 0,-1 0 0,1 0 0,0 0 0,1-1 0,0 1 0,0-1 0,1 0 0,0 0 0,0 0 0,0-1 0,1 0 0,0 0 0,0 0 0,12 7 0,-13-9 0,0 0 0,1-1 0,-1 0 0,1 0 0,0 0 0,0-1 0,0 0 0,0 0 0,0-1 0,11 2 0,-13-3 0,0 1 0,0-2 0,0 1 0,0 0 0,0-1 0,0 0 0,0 0 0,0 0 0,0 0 0,-1-1 0,1 0 0,0 1 0,-1-1 0,1 0 0,-1-1 0,0 1 0,6-6 0,-5 4 0,-1 0 0,0-1 0,1 1 0,-2-1 0,1 0 0,0 1 0,-1-1 0,0-1 0,0 1 0,-1 0 0,1 0 0,0-7 0,0-1 0,-1 0 0,-1 0 0,-1-23 0,4 46 0,-1 1 0,2 0 0,0 0 0,0-1 0,0 0 0,12 19 0,-13-24 0,0-1 0,0 1 0,0 0 0,0-1 0,1 0 0,-1 1 0,1-1 0,0-1 0,1 1 0,-1-1 0,1 1 0,-1-1 0,1 0 0,0-1 0,0 1 0,0-1 0,0 0 0,8 2 0,-10-4 0,0-1 0,-1 1 0,1 0 0,-1-1 0,1 1 0,-1-1 0,1 0 0,-1 0 0,1 0 0,-1 0 0,0 0 0,0-1 0,1 1 0,-1-1 0,0 1 0,0-1 0,0 0 0,-1 0 0,1 0 0,0 0 0,-1 0 0,1 0 0,-1 0 0,0 0 0,2-3 0,3-8 0,-1 1 0,0-1 0,5-20 0,-7 23 0,7-40 0,-9 38 0,1 1 0,1-1 0,0 1 0,7-17 0,-10 28 0,0 0 0,0-1 0,0 1 0,0 0 0,1-1 0,-1 1 0,0 0 0,0-1 0,1 1 0,-1 0 0,0 0 0,1-1 0,-1 1 0,0 0 0,1 0 0,-1-1 0,0 1 0,1 0 0,-1 0 0,0 0 0,1 0 0,-1 0 0,1-1 0,-1 1 0,0 0 0,1 0 0,-1 0 0,1 0 0,-1 0 0,0 0 0,1 0 0,-1 1 0,1-1 0,-1 0 0,0 0 0,1 0 0,-1 0 0,1 0 0,-1 1 0,0-1 0,1 0 0,-1 0 0,0 0 0,0 1 0,1-1 0,-1 0 0,0 1 0,1-1 0,-1 0 0,0 1 0,0-1 0,0 0 0,1 1 0,13 21 0,-13-21 0,26 60 0,-22-48 0,0 0 0,0-1 0,1 0 0,1 0 0,0 0 0,0-1 0,1 0 0,18 19 0,-25-29 0,1 0 0,-1 1 0,0-1 0,1 0 0,-1 0 0,1 0 0,0 0 0,-1 0 0,1 0 0,0-1 0,0 1 0,-1-1 0,1 1 0,0-1 0,0 1 0,0-1 0,0 0 0,-1 0 0,1 0 0,0 0 0,3-1 0,-3 0 0,0 0 0,-1 0 0,1 0 0,-1 0 0,1 0 0,-1 0 0,0-1 0,0 1 0,1 0 0,-1-1 0,0 1 0,0-1 0,0 0 0,-1 1 0,1-1 0,0 0 0,0-3 0,3-8 0,-2 0 0,0 0 0,0 0 0,-1-23 0,-2 14 0,1 16 0,-1 1 0,1 0 0,-1 0 0,1 0 0,1 0 0,-1-1 0,1 1 0,0 0 0,0 0 0,1 0 0,-1 0 0,1 0 0,4-8 0,-5 13 0,-1-1 0,1 1 0,0-1 0,-1 1 0,1-1 0,-1 1 0,1 0 0,0-1 0,-1 1 0,1 0 0,0-1 0,0 1 0,-1 0 0,1 0 0,0 0 0,-1 0 0,1 0 0,0 0 0,0 0 0,-1 0 0,1 0 0,0 0 0,0 0 0,-1 0 0,1 0 0,0 1 0,-1-1 0,1 0 0,0 1 0,0-1 0,-1 0 0,1 1 0,-1-1 0,1 1 0,0-1 0,-1 1 0,1-1 0,-1 1 0,1-1 0,-1 1 0,0 0 0,1-1 0,-1 1 0,0-1 0,1 2 0,22 38 0,-18-30 0,5 8 0,0 0 0,21 30 0,-29-44 0,0-1 0,1 0 0,-1 0 0,1 0 0,0 0 0,0-1 0,0 1 0,1-1 0,-1 0 0,0 0 0,1 0 0,0 0 0,-1 0 0,1-1 0,6 2 0,-8-3 0,1 0 0,-1-1 0,1 1 0,-1-1 0,0 1 0,1-1 0,-1 0 0,0 0 0,0 0 0,0 0 0,1 0 0,-1-1 0,0 1 0,-1-1 0,1 1 0,0-1 0,0 0 0,-1 0 0,1 1 0,-1-1 0,1 0 0,-1 0 0,0-1 0,0 1 0,0 0 0,2-5 0,2-5 0,0-2 0,-1 1 0,4-18 0,-6 17 0,-1 11 0,-1-1 0,0 1 0,1 0 0,0-1 0,0 1 0,0-1 0,0 1 0,0 0 0,1 0 0,-1 0 0,1 0 0,0 0 0,2-4 0,-3 7 0,0 0 0,-1 0 0,1 0 0,-1 0 0,1-1 0,-1 1 0,1 0 0,-1 0 0,1 0 0,-1 0 0,1 0 0,0 0 0,-1 0 0,1 0 0,-1 1 0,1-1 0,-1 0 0,1 0 0,-1 0 0,1 1 0,-1-1 0,1 0 0,-1 0 0,1 1 0,-1-1 0,1 1 0,-1-1 0,0 0 0,1 1 0,-1-1 0,1 1 0,-1-1 0,0 1 0,0-1 0,1 1 0,-1 0 0,14 24 0,-12-21 0,11 22 0,25 46 0,-34-66 0,0 0 0,0-1 0,1 1 0,0-1 0,0 0 0,0 0 0,0 0 0,11 6 0,-15-10 0,-1-1 0,1 1 0,0-1 0,0 1 0,0-1 0,0 0 0,-1 1 0,1-1 0,0 0 0,0 0 0,0 0 0,0 0 0,0 0 0,0 0 0,0 0 0,0 0 0,0 0 0,0 0 0,-1 0 0,1-1 0,0 1 0,0 0 0,0-1 0,1 0 0,0 0 0,-1-1 0,1 1 0,-1-1 0,1 1 0,-1-1 0,0 1 0,0-1 0,0 0 0,0 0 0,2-3 0,0-5 0,0 0 0,0 1 0,2-16 0,1-31 0,-2-1 0,-6-86 0,8 178-195,0 0 0,3-1 0,0 0 0,2 0 0,2-1 0,21 39 0,-17-41-6631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6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24575,'5'35'0,"5"26"0,6 11 0,4 2 0,0-12-8191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6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24575,'1'0'0,"-1"0"0,0 0 0,0 0 0,0 0 0,0 0 0,0 0 0,0 0 0,0 0 0,0 1 0,0-1 0,0 0 0,0 0 0,0 0 0,0 0 0,0 0 0,0 0 0,0 0 0,0 0 0,1 0 0,-1 0 0,0 0 0,0 0 0,0-1 0,0 1 0,0 0 0,0 0 0,0 0 0,0 0 0,0 0 0,0 0 0,0 0 0,0 0 0,0 0 0,0 0 0,0 0 0,0 0 0,0 0 0,0 0 0,0 0 0,0 0 0,1 0 0,-1 0 0,0 0 0,0 0 0,0 0 0,0 0 0,0 0 0,0-1 0,0 1 0,0 0 0,0 0 0,0 0 0,0 0 0,0 0 0,0 0 0,0 0 0,5 10 0,14 29 0,12 26 0,-31-64 0,1 1 0,0 0 0,0-1 0,0 1 0,0-1 0,1 1 0,-1-1 0,0 0 0,1 1 0,-1-1 0,1 0 0,-1 0 0,1 0 0,-1 0 0,1 0 0,0 0 0,-1-1 0,1 1 0,3 0 0,-3-1 0,-1 0 0,1 0 0,-1 0 0,1-1 0,0 1 0,-1-1 0,1 1 0,-1-1 0,1 1 0,-1-1 0,1 0 0,-1 0 0,0 0 0,1 0 0,-1 0 0,0 0 0,2-2 0,4-5 0,-1 0 0,0-1 0,-1 1 0,0-1 0,7-18 0,-3 3 0,-8 18 0,1 1 0,0-1 0,0 1 0,1-1 0,-1 1 0,1 0 0,0 0 0,8-9 0,-11 14 0,1-1 0,0 0 0,0 1 0,0-1 0,0 1 0,0 0 0,0-1 0,0 1 0,0 0 0,0 0 0,0-1 0,0 1 0,0 0 0,0 0 0,0 0 0,0 0 0,0 0 0,0 0 0,0 1 0,0-1 0,0 0 0,0 0 0,0 1 0,-1-1 0,3 1 0,24 16 0,-22-12 0,21 12 0,0 0 0,1-2 0,34 14 0,-51-24 0,0-1 0,0-1 0,1 0 0,-1 0 0,1-1 0,-1-1 0,1 1 0,0-2 0,-1 0 0,1 0 0,0 0 0,19-5 0,-27 4 0,0 0 0,0 0 0,0 0 0,0-1 0,0 1 0,0-1 0,0 1 0,0-1 0,-1 0 0,1 0 0,-1-1 0,0 1 0,1 0 0,-1-1 0,0 0 0,0 1 0,0-1 0,-1 0 0,1 0 0,1-5 0,-1 3 0,-1-1 0,0 1 0,0-1 0,0 1 0,-1-1 0,0 1 0,0-1 0,-1 1 0,1-1 0,-1 1 0,-3-10 0,2 7 0,-1 0 0,0 0 0,0 1 0,-1-1 0,0 1 0,0 0 0,-10-12 0,11 15 0,0 1 0,0 0 0,-1-1 0,1 1 0,-1 1 0,1-1 0,-1 0 0,0 1 0,0 0 0,0 0 0,0 0 0,-1 0 0,-7-1 0,10 3 0,0-1 0,1 1 0,-1 0 0,0 0 0,1 0 0,-1 0 0,0 0 0,1 1 0,-1-1 0,0 0 0,1 1 0,-1-1 0,0 1 0,1 0 0,-1-1 0,1 1 0,-1 0 0,1 0 0,0 0 0,-1 0 0,1 0 0,-2 2 0,1 0 0,0 1 0,0-1 0,0 0 0,0 1 0,0-1 0,1 1 0,0-1 0,0 1 0,-2 6 0,1 5 0,1 0 0,0 0 0,1 0 0,2 17 0,31 155 0,-20-132 0,10 112 0,-23-161 0,0-1 0,0 1 0,0 0 0,-1-1 0,1 1 0,-1-1 0,-1 1 0,1-1 0,-1 1 0,0-1 0,0 0 0,-1 0 0,1 0 0,-1 0 0,-4 5 0,3-6 0,-1 1 0,1-1 0,-1 0 0,0 0 0,0-1 0,-1 1 0,1-1 0,-1-1 0,1 1 0,-1-1 0,0 0 0,0 0 0,-8 1 0,-12 2-227,0-2-1,-1 0 1,1-2-1,-1-1 1,-32-4-1,0-3-6598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3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0 668 24575,'15'-17'0,"-1"-2"0,-1 1 0,-1-2 0,0 0 0,-2 0 0,13-33 0,-5 8 0,-3 1 0,-1-2 0,-2 0 0,-2-1 0,-3 0 0,-1 0 0,-1-51 0,-5 90 0,-1-1 0,0 0 0,-1 1 0,1-1 0,-5-9 0,6 17 0,0 0 0,0 1 0,0-1 0,0 0 0,-1 0 0,1 0 0,0 0 0,-1 0 0,1 0 0,-1 1 0,1-1 0,-1 0 0,1 0 0,-1 1 0,1-1 0,-1 0 0,0 1 0,0-1 0,1 0 0,-1 1 0,0-1 0,0 1 0,1-1 0,-1 1 0,0 0 0,0-1 0,0 1 0,0 0 0,0 0 0,0 0 0,0-1 0,0 1 0,1 0 0,-1 0 0,0 0 0,0 0 0,0 0 0,0 1 0,0-1 0,0 0 0,0 0 0,0 1 0,0-1 0,1 0 0,-1 1 0,0-1 0,0 1 0,0-1 0,1 1 0,-1 0 0,0-1 0,1 1 0,-1 0 0,0-1 0,1 1 0,-1 0 0,1 0 0,-1 1 0,-5 4 0,2 1 0,-1 0 0,1 1 0,0-1 0,0 1 0,1-1 0,0 1 0,1 0 0,0 0 0,-2 11 0,-8 89 0,11-91 0,-5 146 0,7-139 0,0 1 0,2-1 0,1 1 0,11 37 0,-12-54 0,0-1 0,0 0 0,1 0 0,0 0 0,0-1 0,1 1 0,-1-1 0,1 0 0,1 0 0,-1 0 0,1-1 0,0 0 0,1 0 0,-1-1 0,1 0 0,0 0 0,0 0 0,14 5 0,-12-6 0,-1-1 0,1 0 0,0 0 0,-1-1 0,1 0 0,0 0 0,0-1 0,0 0 0,0 0 0,0-1 0,0-1 0,-1 1 0,1-2 0,-1 1 0,1-1 0,13-6 0,-16 5 0,-1 0 0,1 0 0,-1-1 0,0 1 0,0-1 0,0 0 0,-1-1 0,0 1 0,0-1 0,0 0 0,-1 0 0,1 0 0,-2 0 0,1-1 0,-1 1 0,0-1 0,3-12 0,-3 10 0,-1 0 0,0 0 0,0 0 0,-1 0 0,0 0 0,0 0 0,-1 0 0,0 1 0,-1-1 0,0 0 0,0 0 0,-1 1 0,-5-11 0,8 17 0,-1 0 0,0 1 0,0-1 0,0 0 0,0 1 0,0-1 0,0 1 0,-1 0 0,1-1 0,0 1 0,-1 0 0,1 0 0,-1 0 0,1 0 0,-1 0 0,0 0 0,1 0 0,-1 0 0,0 1 0,-2-2 0,2 3 0,1-1 0,0 0 0,-1 0 0,1 1 0,0-1 0,0 1 0,-1-1 0,1 1 0,0-1 0,0 1 0,0 0 0,0 0 0,0-1 0,0 1 0,0 0 0,0 0 0,0 0 0,0 0 0,0 0 0,1 0 0,-1 0 0,0 1 0,1-1 0,-1 0 0,1 0 0,-1 0 0,1 1 0,0-1 0,-1 2 0,-2 10 0,0 0 0,1 1 0,1-1 0,0 0 0,1 1 0,0-1 0,1 1 0,0-1 0,1 0 0,1 0 0,0 0 0,1 0 0,0 0 0,12 23 0,-15-34-76,0 1 1,0-1-1,1 0 0,-1 0 0,0 0 0,1 0 0,-1 0 0,1 0 1,0-1-1,0 1 0,0 0 0,-1-1 0,1 1 0,1-1 1,-1 0-1,0 0 0,3 1 0,10 0-6750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32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67 24575,'-5'-27'0,"-1"1"0,1 13 0,0 17 0,2 18 0,5 14 0,3 9 0,0-3-8191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32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1 500 24575,'28'-49'0,"-2"-1"0,-2-1 0,24-73 0,-47 118 0,1 0 0,-1 1 0,1 0 0,0-1 0,1 1 0,-1 0 0,4-6 0,-6 11 0,1 0 0,-1 0 0,0 0 0,0-1 0,0 1 0,0 0 0,1 0 0,-1 0 0,0 0 0,0 0 0,0 0 0,1-1 0,-1 1 0,0 0 0,0 0 0,1 0 0,-1 0 0,0 0 0,0 0 0,0 0 0,1 0 0,-1 0 0,0 0 0,0 0 0,1 0 0,-1 0 0,0 0 0,0 0 0,1 1 0,-1-1 0,0 0 0,0 0 0,0 0 0,1 0 0,-1 0 0,0 0 0,0 1 0,0-1 0,0 0 0,1 0 0,-1 0 0,0 0 0,0 1 0,0-1 0,0 0 0,0 0 0,0 0 0,0 1 0,1-1 0,-1 0 0,0 0 0,0 1 0,0-1 0,7 18 0,-6-13 0,9 14 0,0-1 0,1 0 0,0 0 0,15 16 0,-7-10 0,16 29 0,-31-45 0,0 0 0,0 1 0,0-1 0,-1 1 0,0 0 0,-1 0 0,3 17 0,-8 3 0,2-29 0,1 1 0,0 0 0,0 0 0,-1 0 0,1 0 0,-1 0 0,1-1 0,-1 1 0,1 0 0,-1 0 0,1 0 0,-1-1 0,0 1 0,1-1 0,-1 1 0,0 0 0,0-1 0,1 1 0,-1-1 0,0 1 0,0-1 0,0 0 0,0 1 0,0-1 0,0 0 0,0 1 0,0-1 0,1 0 0,-1 0 0,1 0 0,0 0 0,-1 0 0,1 0 0,0 0 0,-1 0 0,1-1 0,0 1 0,-1 0 0,1 0 0,0 0 0,-1 0 0,1 0 0,0 0 0,-1-1 0,1 1 0,0 0 0,-1 0 0,1-1 0,0 1 0,0 0 0,-1 0 0,1-1 0,0 1 0,0 0 0,0-1 0,-1 1 0,1 0 0,0-1 0,0 1 0,0-1 0,1-15 0,13-14 0,-2 15 0,2 0 0,0 1 0,28-23 0,-29 27 0,0-1 0,-1 0 0,-1-1 0,0 0 0,0-1 0,15-24 0,-19 24 0,0 0 0,-1-1 0,-1 0 0,0 0 0,-1 0 0,0 0 0,-1-1 0,-1 0 0,0 1 0,-1-1 0,-1 0 0,0 0 0,-1 0 0,0 0 0,-5-15 0,-5 4 0,11 25 0,0 1 0,-1 0 0,1-1 0,0 1 0,0 0 0,0-1 0,-1 1 0,1-1 0,0 1 0,0 0 0,-1 0 0,1-1 0,0 1 0,-1 0 0,1 0 0,0-1 0,-1 1 0,1 0 0,0 0 0,-1 0 0,1-1 0,-1 1 0,1 0 0,0 0 0,-1 0 0,1 0 0,-1 0 0,1 0 0,0 0 0,-1 0 0,1 0 0,-1 0 0,1 0 0,0 0 0,-1 0 0,1 0 0,-1 0 0,1 1 0,0-1 0,-1 0 0,1 0 0,0 0 0,-1 1 0,1-1 0,0 0 0,-1 0 0,1 1 0,0-1 0,-1 0 0,1 1 0,0-1 0,0 0 0,0 1 0,-1-1 0,1 0 0,0 1 0,0-1 0,0 1 0,0-1 0,0 0 0,-1 1 0,1-1 0,0 1 0,-3 8 0,0-1 0,1 1 0,0 0 0,0 0 0,1 0 0,0 0 0,1 0 0,0 0 0,1 12 0,17 88 0,-12-79 0,70 387 0,-103-569 0,-25-35 0,51 184 0,0 0 0,0 0 0,1 0 0,-1 0 0,1 0 0,0 0 0,0 0 0,0-1 0,0 1 0,0 0 0,1 0 0,-1 0 0,1 0 0,2-5 0,-1 5 0,-1 1 0,1 0 0,0 0 0,-1 0 0,1 0 0,0 0 0,1 1 0,-1-1 0,0 1 0,0-1 0,1 1 0,-1 0 0,1-1 0,-1 1 0,1 1 0,-1-1 0,6-1 0,50-9 0,90-5 0,-69 9 0,11-1 0,-30 4 0,104-21 0,-148 18 0,-23 4 0,-28 2 0,-97 27-33,79-13-1299,-13 1-5494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6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21 24575,'22'-5'0,"17"-1"0,10 1 0,2 0 0,-9 7 0,-10 1-8191</inkml:trace>
  <inkml:trace contextRef="#ctx0" brushRef="#br0" timeOffset="1">0 309 24575,'36'-4'0,"20"-7"0,15 0 0,3-4 0,-10 1-8191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4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37 24575,'0'-35'0,"0"33"0,0 5 0,0 18 0,-3 34 0,-10 58 0,4-48 0,2-20 0,-3 1 0,-1-1 0,-3-1 0,-24 57 0,-21 72 0,22-61 0,28-90 0,7-17 0,-1 0 0,1 1 0,0-1 0,1 0 0,-1 1 0,1-1 0,-1 10 0,2-13 0,1-1 0,-1 1 0,1-1 0,-1 1 0,1-1 0,-1 1 0,1-1 0,0 1 0,0-1 0,-1 0 0,1 0 0,0 1 0,0-1 0,0 0 0,1 0 0,-1 0 0,0 0 0,0 0 0,1 0 0,-1 0 0,0-1 0,1 1 0,-1 0 0,1-1 0,-1 1 0,1-1 0,-1 1 0,1-1 0,-1 0 0,1 0 0,-1 0 0,1 0 0,1 0 0,37 4 0,0-2 0,58-6 0,-11 1 0,1076 3 0,-800 14 0,-31 0 0,660-16 0,-447-40 0,-135 6 0,-337 32 0,635-54 0,-531 29 0,-81 12 0,150-7 0,7 23 0,-250 1 0,0 0 0,0 0 0,0 0 0,0 0 0,0-1 0,0 1 0,0-1 0,0 0 0,0 0 0,0 0 0,0-1 0,4-2 0,-6 2 0,1 1 0,-1-1 0,0 1 0,-1-1 0,1 0 0,0 0 0,0 1 0,-1-1 0,1 0 0,-1 0 0,0 0 0,1 0 0,-1 1 0,0-1 0,0 0 0,0 0 0,0 0 0,-1 0 0,1 0 0,0 0 0,-2-2 0,-8-89 0,3 0 0,7-131 0,2 101 0,-1 110-1365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2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108 310 24575,'7'-43'0,"-2"18"0,-2 1 0,0-1 0,-1 0 0,-4-44 0,2 68 0,0 0 0,0 0 0,0 0 0,0 0 0,0 0 0,0-1 0,0 1 0,0 0 0,-1 0 0,1 0 0,0 0 0,-1 0 0,1 0 0,-1 0 0,1 0 0,-1 1 0,0-1 0,1 0 0,-1 0 0,0 0 0,0 0 0,1 1 0,-1-1 0,0 0 0,0 1 0,0-1 0,0 1 0,0-1 0,0 1 0,0-1 0,0 1 0,0 0 0,0-1 0,0 1 0,0 0 0,-1 0 0,0 0 0,0 1 0,0 0 0,0 0 0,0 0 0,0 0 0,0 0 0,0 0 0,0 1 0,0-1 0,1 0 0,-1 1 0,1-1 0,-1 1 0,1 0 0,0 0 0,-1-1 0,0 4 0,-8 13 0,1 1 0,0 0 0,2 0 0,0 1 0,2 0 0,-5 23 0,5-8 0,0-1 0,2 66 0,3-97 0,0 0 0,0 1 0,1-1 0,-1 1 0,1-1 0,-1 0 0,1 0 0,0 1 0,1-1 0,-1 0 0,0 0 0,1 0 0,0 0 0,0 0 0,0 0 0,0-1 0,0 1 0,0-1 0,1 1 0,-1-1 0,1 0 0,4 3 0,-3-3 0,0-1 0,0 1 0,0-1 0,1 0 0,-1 0 0,0 0 0,0-1 0,1 1 0,-1-1 0,1 0 0,-1 0 0,0-1 0,1 1 0,-1-1 0,0 0 0,0 0 0,6-3 0,-2 1 0,0-1 0,-1 0 0,1 0 0,-1-1 0,0 0 0,0 0 0,-1-1 0,1 0 0,-1 0 0,0-1 0,-1 1 0,0-1 0,0-1 0,6-10 0,-3 2 0,0 1 0,-2-2 0,0 1 0,0-1 0,-2 0 0,4-19 0,-10 50 0,1 0 0,1-1 0,0 1 0,0 0 0,2 0 0,3 16 0,-4-26 0,0 0 0,0 0 0,1 0 0,-1 0 0,1-1 0,0 1 0,0-1 0,0 1 0,1-1 0,-1 0 0,1 1 0,5 4 0,-6-7 0,1 1 0,-1-1 0,1 1 0,0-1 0,0 0 0,-1 0 0,1 0 0,0-1 0,0 1 0,0-1 0,0 1 0,0-1 0,0 0 0,0 0 0,0 0 0,0-1 0,0 1 0,0-1 0,0 1 0,4-3 0,-2 1 0,0 0 0,0-1 0,-1 0 0,1 1 0,-1-2 0,1 1 0,-1-1 0,0 1 0,0-1 0,-1 0 0,1-1 0,-1 1 0,0 0 0,0-1 0,0 0 0,0 0 0,-1 0 0,0 0 0,0 0 0,-1 0 0,3-11 0,-3 13 0,0-1 0,-1 0 0,1 1 0,-1-1 0,1 0 0,-1 0 0,0 1 0,-1-1 0,1 0 0,-1 1 0,1-1 0,-1 0 0,0 1 0,-1-1 0,1 0 0,0 1 0,-1 0 0,0-1 0,0 1 0,0 0 0,0 0 0,-1 0 0,1 0 0,-1 1 0,1-1 0,-1 0 0,0 1 0,0 0 0,0 0 0,-1 0 0,-6-3 0,0 1 0,-1 2 0,0-1 0,0 1 0,-1 1 0,1 0 0,0 0 0,0 1 0,-1 1 0,1 0 0,0 0 0,-15 5 0,25-6 0,0 0 0,0 0 0,0 0 0,1 1 0,-1-1 0,0 0 0,0 1 0,1-1 0,-1 0 0,0 1 0,0-1 0,1 1 0,-1-1 0,0 1 0,1 0 0,-1-1 0,1 1 0,-1 0 0,8 6 0,29 0 0,-5-5 0,0-1 0,0-2 0,58-9 0,-73 8 0,-1-2 0,1 0 0,-1 0 0,0-1 0,-1-1 0,1-1 0,-1 0 0,0-1 0,20-15 0,-27 17 0,-1-1 0,1 1 0,-2-1 0,1-1 0,-1 1 0,0-1 0,0 0 0,6-14 0,-9 18 0,-1 0 0,1 0 0,-1-1 0,0 1 0,0 0 0,0-1 0,-1 1 0,1-1 0,-1 1 0,0-1 0,0 1 0,-1-1 0,1 1 0,-1 0 0,0-1 0,0 1 0,-1 0 0,1-1 0,-3-3 0,4 7 0,0 1 0,-1 0 0,1-1 0,0 1 0,0 0 0,-1-1 0,1 1 0,0 0 0,-1-1 0,1 1 0,0 0 0,-1 0 0,1 0 0,0-1 0,-1 1 0,1 0 0,-1 0 0,1 0 0,0 0 0,-1 0 0,1-1 0,-1 1 0,1 0 0,0 0 0,-1 0 0,1 0 0,-1 0 0,1 0 0,0 1 0,-1-1 0,1 0 0,-1 0 0,1 0 0,0 0 0,-1 0 0,1 1 0,-1-1 0,1 0 0,0 0 0,-1 0 0,1 1 0,0-1 0,0 0 0,-1 1 0,1-1 0,0 0 0,-1 1 0,1-1 0,0 0 0,0 1 0,0-1 0,0 0 0,-1 1 0,1-1 0,0 1 0,0-1 0,0 1 0,-12 24 0,7-5 0,-1-1 0,2 1 0,1 1 0,-2 35 0,5-42 0,0 1 0,1-1 0,0 1 0,2-1 0,-1 1 0,2-1 0,7 21 0,-10-32 0,1 1 0,-1-1 0,1 1 0,0-1 0,0 0 0,0 0 0,0 0 0,1 0 0,-1 0 0,1 0 0,0-1 0,0 1 0,0-1 0,0 0 0,0 0 0,0 0 0,1 0 0,-1 0 0,0-1 0,1 0 0,0 1 0,-1-1 0,1-1 0,0 1 0,-1 0 0,1-1 0,0 0 0,0 0 0,0 0 0,-1 0 0,7-2 0,-4 1 0,-1-1 0,1 0 0,-1 0 0,1 0 0,-1-1 0,0 0 0,0 0 0,0 0 0,0-1 0,0 1 0,-1-1 0,0 0 0,0-1 0,0 1 0,0-1 0,0 0 0,-1 1 0,0-2 0,4-8 0,-1-1 0,-1-1 0,-1 0 0,0 0 0,-2-1 0,3-28 0,-8-81 0,-6 189 0,0-10 0,6-32-93,0-2 130,1 1 1,1-1-1,0 1 1,2 0-1,2 21 1,-2-36-90,0-1 1,0 0-1,0 0 0,1 0 1,-1 0-1,1 0 1,0 0-1,0 0 0,0-1 1,1 1-1,-1 0 1,1-1-1,0 0 0,0 0 1,0 0-1,0 0 0,1 0 1,-1-1-1,1 1 1,0-1-1,-1 0 0,1 0 1,0-1-1,0 1 0,0-1 1,1 0-1,-1 0 1,8 1-1,13 1-6774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3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25 211 24575,'-1'1'0,"0"-1"0,0 1 0,0-1 0,0 1 0,0-1 0,0 1 0,0-1 0,0 1 0,0 0 0,1 0 0,-1-1 0,0 1 0,0 0 0,1 0 0,-1 0 0,0 0 0,1 0 0,-1 0 0,1 0 0,0 0 0,-1 0 0,1 0 0,0 0 0,-1 0 0,1 0 0,0 2 0,-5 35 0,4-32 0,1 0 0,0 0 0,0 1 0,1-1 0,-1 0 0,1 0 0,1 0 0,-1 0 0,4 9 0,-5-14 0,1 0 0,-1 1 0,1-1 0,-1 0 0,1 0 0,0 0 0,-1 1 0,1-1 0,0 0 0,0 0 0,0 0 0,0 0 0,0-1 0,0 1 0,0 0 0,0 0 0,0 0 0,0-1 0,0 1 0,1-1 0,-1 1 0,0-1 0,0 1 0,1-1 0,-1 0 0,0 0 0,1 1 0,-1-1 0,0 0 0,1 0 0,-1 0 0,0-1 0,1 1 0,-1 0 0,0 0 0,1-1 0,-1 1 0,0-1 0,0 1 0,1-1 0,-1 1 0,0-1 0,0 0 0,0 0 0,2-1 0,1-1 0,-1 0 0,0-1 0,1 1 0,-1-1 0,0 0 0,-1 1 0,1-1 0,-1-1 0,0 1 0,0 0 0,0 0 0,0-1 0,1-8 0,-1 7 0,-1 0 0,0 0 0,0 0 0,-1 0 0,1 0 0,-1 0 0,-1 1 0,1-1 0,-1 0 0,-2-10 0,3 15 0,-1 0 0,1 0 0,0 0 0,-1 0 0,1-1 0,-1 1 0,1 0 0,-1 0 0,1 0 0,-1 0 0,0 0 0,1 0 0,-1 0 0,0 0 0,0 1 0,0-1 0,0 0 0,0 0 0,0 1 0,0-1 0,0 0 0,0 1 0,0-1 0,0 1 0,0 0 0,0-1 0,-2 1 0,1 0 0,0 0 0,1 1 0,-1-1 0,0 1 0,0 0 0,1 0 0,-1-1 0,0 1 0,1 0 0,-1 0 0,1 1 0,0-1 0,-1 0 0,1 0 0,-2 3 0,-3 3 0,0 1 0,0 0 0,1 0 0,0 0 0,-6 17 0,9-21 0,1-1 0,0 1 0,0 0 0,0 0 0,0 0 0,0 0 0,1 0 0,0 0 0,0 0 0,0 0 0,0 0 0,1 0 0,-1 0 0,1 0 0,0 0 0,1 0 0,-1 0 0,4 7 0,-2-8 0,-1 0 0,1 0 0,0 0 0,1 0 0,-1 0 0,0 0 0,1-1 0,-1 0 0,1 0 0,0 0 0,0 0 0,0 0 0,0-1 0,0 0 0,0 0 0,0 0 0,1 0 0,3 0 0,7 1 0,-1 0 0,1-1 0,0-1 0,0-1 0,-1 0 0,18-3 0,-28 3 0,0 1 0,0-2 0,0 1 0,0 0 0,0-1 0,0 0 0,0 0 0,-1 0 0,1 0 0,-1-1 0,1 1 0,-1-1 0,0 0 0,0 0 0,0 0 0,-1 0 0,1-1 0,-1 1 0,0-1 0,1 1 0,-2-1 0,1 0 0,0 0 0,-1 0 0,0 0 0,2-5 0,-2-4 0,1-1 0,-2 0 0,-1-17 0,1 20 0,-1-1 0,2 0 0,-1 1 0,5-23 0,-5 33 0,0 0 0,0 0 0,0 0 0,1 1 0,-1-1 0,0 0 0,0 0 0,0 0 0,1 0 0,-1 0 0,1 0 0,-1 0 0,1 1 0,-1-1 0,1 0 0,-1 0 0,1 1 0,-1-1 0,1 0 0,0 1 0,-1-1 0,1 1 0,0-1 0,0 1 0,0-1 0,-1 1 0,1-1 0,0 1 0,0 0 0,0-1 0,2 1 0,-1 1 0,0-1 0,0 1 0,0 0 0,0 1 0,0-1 0,0 0 0,0 0 0,-1 1 0,1-1 0,1 3 0,7 4 0,-10-7 0,0-1 0,0 0 0,1 0 0,-1 1 0,0-1 0,0 0 0,0 0 0,0 1 0,1-1 0,-1 0 0,0 0 0,0 0 0,1 1 0,-1-1 0,0 0 0,0 0 0,1 0 0,-1 0 0,0 0 0,0 0 0,1 1 0,-1-1 0,0 0 0,1 0 0,-1 0 0,0 0 0,0 0 0,1 0 0,-1 0 0,0 0 0,1 0 0,-1-1 0,0 1 0,0 0 0,1 0 0,-1 0 0,0 0 0,1 0 0,-1 0 0,0 0 0,0-1 0,1 1 0,-1 0 0,0 0 0,0 0 0,0-1 0,1 1 0,-1 0 0,0 0 0,0-1 0,0 1 0,0 0 0,1 0 0,-1-1 0,0 0 0,0 0 0,0 1 0,0-1 0,0 0 0,0 0 0,-1 0 0,1 1 0,0-1 0,0 0 0,-1 1 0,1-1 0,0 0 0,-1 0 0,1 1 0,-1-1 0,1 1 0,-1-1 0,1 0 0,-1 1 0,1-1 0,-1 1 0,0-1 0,-1 0 0,1 0 0,0 0 0,-1 0 0,1 0 0,-1 0 0,0 0 0,1 1 0,-1-1 0,0 1 0,1-1 0,-1 1 0,0 0 0,1-1 0,-1 1 0,0 0 0,0 0 0,1 0 0,-1 0 0,0 1 0,0-1 0,1 0 0,-4 2 0,3-1 0,-1 1 0,1-1 0,0 1 0,0 0 0,-1 0 0,1 0 0,0 0 0,1 0 0,-1 0 0,0 1 0,0-1 0,-1 5 0,-1 1 0,0 0 0,1 1 0,0-1 0,0 1 0,1 0 0,0 0 0,0 17 0,2-20 0,0 0 0,1-1 0,-1 1 0,2-1 0,-1 1 0,0-1 0,1 1 0,0-1 0,0 0 0,1 0 0,0 0 0,-1 0 0,2-1 0,-1 1 0,0-1 0,1 1 0,0-1 0,0 0 0,0-1 0,0 1 0,1-1 0,0 0 0,-1 0 0,1 0 0,0 0 0,1-1 0,-1 0 0,0 0 0,0-1 0,1 1 0,-1-1 0,1 0 0,6 0 0,-5 0 0,0 0 0,1-1 0,-1 0 0,0 0 0,0-1 0,0 0 0,0 0 0,0 0 0,0-1 0,0 0 0,0 0 0,-1-1 0,1 0 0,-1 0 0,0-1 0,0 1 0,0-1 0,0-1 0,-1 1 0,1-1 0,-1 0 0,0 0 0,-1 0 0,1-1 0,-1 0 0,4-8 0,-1-2 0,-1 0 0,-1-1 0,-1 0 0,-1 0 0,0-1 0,1-33 0,-4 3 0,-7-58 0,4 243 0,3 100 0,-1-228 0,-1-7 0,-4-17 0,-5-27 0,10 37 0,1 1 0,-1 0 0,1 0 0,0-1 0,0 1 0,1 0 0,-1 0 0,1 0 0,0 0 0,0-1 0,0 1 0,1 0 0,-1 1 0,1-1 0,0 0 0,0 0 0,3-4 0,-1 5 0,0-1 0,0 0 0,0 1 0,0 0 0,0 0 0,1 0 0,-1 1 0,1-1 0,-1 1 0,1 0 0,0 1 0,0-1 0,0 1 0,6-1 0,4-1 0,-1 0 0,1 2 0,0-1 0,-1 2 0,1 0 0,0 1 0,0 0 0,27 7 0,-40-7 0,1 0 0,-1 1 0,0-1 0,1 1 0,-1 0 0,0-1 0,0 1 0,0 0 0,0 0 0,0 0 0,0 1 0,-1-1 0,1 0 0,-1 1 0,1-1 0,-1 1 0,0-1 0,0 1 0,0 0 0,-1-1 0,1 1 0,0 0 0,-1 3 0,2 8 0,-2 0 0,0 1 0,-2 19 0,0-13 0,-5 27-1365,1-30-5461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3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24575,'5'27'0,"5"13"0,2 0-8191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4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54 24575,'0'-2'0,"0"0"0,0-1 0,0 1 0,-1 0 0,1-1 0,0 1 0,-1 0 0,1-1 0,-1 1 0,0 0 0,0 0 0,0 0 0,0 0 0,0 0 0,-1 0 0,1 0 0,0 0 0,-1 0 0,1 1 0,-1-1 0,0 0 0,-3-1 0,4 2 0,-1 0 0,0 1 0,0-1 0,-1 1 0,1-1 0,0 1 0,0 0 0,0 0 0,0 0 0,0 0 0,0 0 0,0 0 0,0 1 0,0-1 0,0 1 0,0-1 0,0 1 0,0 0 0,0 0 0,0-1 0,0 1 0,0 1 0,1-1 0,-1 0 0,-1 2 0,-5 3 0,0 1 0,1 1 0,0-1 0,0 1 0,1 0 0,0 0 0,-7 13 0,10-16 0,1 0 0,-1 0 0,1 1 0,0-1 0,0 1 0,0-1 0,1 1 0,0 0 0,0 0 0,1 0 0,-1 0 0,1 0 0,0-1 0,2 9 0,-1-10 0,1-1 0,-1 0 0,1 1 0,0-1 0,0 0 0,0 0 0,0 0 0,0-1 0,1 1 0,0 0 0,-1-1 0,1 1 0,0-1 0,0 0 0,0 0 0,0 0 0,0-1 0,1 1 0,-1-1 0,1 1 0,-1-1 0,1 0 0,-1-1 0,8 2 0,-7-1 0,0-1 0,0 1 0,0-1 0,0 0 0,0 0 0,0 0 0,-1-1 0,1 1 0,0-1 0,0 0 0,0 0 0,0 0 0,-1-1 0,1 1 0,-1-1 0,1 0 0,-1 0 0,1 0 0,-1-1 0,0 1 0,0-1 0,0 1 0,2-4 0,-1-2 0,0 1 0,-1-1 0,0 0 0,-1 0 0,0 0 0,0 0 0,0 0 0,-1-1 0,-1 1 0,1 0 0,-2-14 0,5-39 0,-4 60 0,0 1 0,0-1 0,0 1 0,0-1 0,0 1 0,0-1 0,0 1 0,0-1 0,0 1 0,0-1 0,1 1 0,-1-1 0,0 1 0,0 0 0,0-1 0,0 1 0,1-1 0,-1 1 0,0 0 0,0-1 0,1 1 0,-1-1 0,0 1 0,1 0 0,-1-1 0,1 1 0,-1 0 0,0 0 0,1-1 0,-1 1 0,1 0 0,-1 0 0,0 0 0,1-1 0,-1 1 0,1 0 0,-1 0 0,1 0 0,12 16 0,6 29 0,3 46 0,-17-67 0,-5-24 0,0 0 0,0 0 0,0 0 0,0 0 0,0 0 0,0 0 0,0 0 0,0 0 0,0 0 0,0 0 0,0 0 0,0 0 0,0-1 0,0 1 0,0 0 0,1 0 0,-1 0 0,0 0 0,0 0 0,0 0 0,0 0 0,0 0 0,0 0 0,0 0 0,0 0 0,0 0 0,0 0 0,0 0 0,0 0 0,0 0 0,1 0 0,-1 0 0,0 0 0,0 0 0,0 0 0,0 0 0,0 0 0,0 0 0,0 0 0,0 1 0,0-1 0,0 0 0,0 0 0,0 0 0,0 0 0,0 0 0,0 0 0,0 0 0,0 0 0,1 0 0,-1 0 0,0 0 0,0 0 0,0 0 0,0 0 0,0 0 0,0 0 0,0 1 0,0-1 0,0 0 0,0 0 0,0 0 0,0 0 0,0 0 0,0 0 0,0 0 0,4-9 0,3-12 0,-6 16 0,0 0 0,0 0 0,1 0 0,-1 0 0,1 0 0,0 1 0,0-1 0,1 0 0,-1 1 0,1 0 0,0 0 0,0-1 0,0 2 0,6-6 0,-8 9 0,-1-1 0,1 1 0,0 0 0,0 0 0,0-1 0,0 1 0,0 0 0,0 0 0,-1 0 0,1 0 0,0 0 0,0 1 0,0-1 0,0 0 0,0 0 0,-1 0 0,1 1 0,0-1 0,0 0 0,0 1 0,-1-1 0,1 1 0,0-1 0,0 1 0,-1-1 0,1 1 0,0 0 0,-1-1 0,1 1 0,-1 0 0,1-1 0,-1 1 0,1 1 0,19 32 0,-16-25 0,1 0-96,-1 0-31,0-1 0,1 1 0,1-1 0,-1 0 0,1 0 0,0-1 1,1 0-1,0 0 0,13 11 0,3-5-6699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24575,'-9'1'0,"0"0"0,0 1 0,0 0 0,1 0 0,-1 1 0,0 0 0,1 1 0,0 0 0,0 0 0,0 0 0,0 1 0,1 0 0,0 1 0,0 0 0,0 0 0,1 0 0,0 1 0,0 0 0,1 0 0,0 1 0,0-1 0,0 1 0,-4 12 0,8-19 0,1 1 0,-1-1 0,1 1 0,-1-1 0,1 1 0,0 0 0,-1-1 0,1 1 0,0-1 0,0 1 0,0 0 0,1-1 0,-1 1 0,0-1 0,0 1 0,1 0 0,-1-1 0,1 1 0,0-1 0,-1 1 0,1-1 0,0 0 0,0 1 0,0-1 0,0 0 0,0 1 0,0-1 0,0 0 0,0 0 0,1 0 0,-1 0 0,0 0 0,1 0 0,-1-1 0,0 1 0,1 0 0,-1-1 0,1 1 0,-1 0 0,4-1 0,0 1 0,0 0 0,0 0 0,0-1 0,0 0 0,0 0 0,1-1 0,-1 1 0,0-1 0,0 0 0,-1-1 0,1 1 0,5-3 0,-4 1 0,-1 0 0,0 0 0,0-1 0,-1 0 0,1 0 0,-1 0 0,0 0 0,0-1 0,0 0 0,0 1 0,-1-1 0,0-1 0,4-6 0,-3 3 0,-1 1 0,0-1 0,0 0 0,0 0 0,-1 0 0,-1 0 0,1-13 0,-5 110 0,-2 185 0,7-203 0,21 131 0,-23-198 0,1 0 0,0 1 0,-1-1 0,1 0 0,1 0 0,-1 0 0,0 0 0,1-1 0,-1 1 0,1 0 0,0 0 0,0-1 0,3 4 0,-4-6 0,0 1 0,-1-1 0,1 1 0,0-1 0,0 1 0,0-1 0,-1 0 0,1 0 0,0 1 0,0-1 0,0 0 0,-1 0 0,1 0 0,0 0 0,0 0 0,0 0 0,0 0 0,-1 0 0,1 0 0,1-1 0,0 1 0,0-1 0,0 0 0,0 0 0,-1 0 0,1-1 0,-1 1 0,1 0 0,0-1 0,-1 1 0,0 0 0,3-4 0,3-6 0,-1 0 0,0-1 0,0 1 0,-1-1 0,-1 0 0,0 0 0,0 0 0,-2-1 0,1 0 0,0-12 0,-2 9 0,0 1 0,-1-1 0,0 1 0,-1-1 0,-1 1 0,-1-1 0,-8-28 0,9 38 0,-1-1 0,-1 1 0,1 0 0,-1 0 0,0 0 0,0 1 0,0 0 0,-1-1 0,0 1 0,0 1 0,0-1 0,-1 1 0,0 0 0,1 0 0,-1 0 0,-1 1 0,1 0 0,0 0 0,-1 1 0,1 0 0,-1 0 0,-11-1 0,17 3 0,0 0 0,0-1 0,0 1 0,0 0 0,-1 0 0,1-1 0,0 1 0,0 0 0,0-1 0,0 1 0,0-1 0,0 1 0,0-1 0,0 0 0,1 1 0,-3-2 0,3 1 0,1 1 0,-1-1 0,0 1 0,0-1 0,1 1 0,-1-1 0,0 1 0,0 0 0,1-1 0,-1 1 0,0-1 0,1 1 0,-1 0 0,1-1 0,-1 1 0,0 0 0,1 0 0,-1-1 0,1 1 0,-1 0 0,1 0 0,-1 0 0,1 0 0,-1 0 0,1-1 0,52-12 0,-40 10 0,33-8-1365,-2-1-5461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5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24575,'1'16'0,"0"1"0,0-1 0,2 0 0,5 21 0,-6-31 0,0 1 0,0-1 0,1 0 0,-1 0 0,2 0 0,-1 0 0,0 0 0,1-1 0,0 1 0,0-1 0,1 0 0,-1 0 0,1-1 0,0 1 0,6 3 0,-10-7 0,0-1 0,0 1 0,0-1 0,0 1 0,0-1 0,1 1 0,-1-1 0,0 1 0,0-1 0,0 0 0,0 0 0,1 1 0,-1-1 0,0 0 0,0 0 0,0 0 0,0-1 0,1 1 0,-1 0 0,0 0 0,0 0 0,0-1 0,0 1 0,2-2 0,-1 1 0,0 0 0,-1-1 0,1 1 0,-1-1 0,0 0 0,0 1 0,1-1 0,-1 0 0,0 0 0,-1 0 0,1 0 0,0 0 0,0-2 0,2-8 0,0-1 0,-1 0 0,0-21 0,-2 29 0,1-97 0,-1 102-2,0 0 1,0 0-1,0 0 0,0 0 0,0-1 0,0 1 0,0 0 1,0 0-1,0 0 0,0 0 0,0 0 0,0 0 1,0 0-1,0 0 0,1 0 0,-1-1 0,0 1 0,0 0 1,0 0-1,0 0 0,0 0 0,0 0 0,0 0 1,0 0-1,0 0 0,0 0 0,0 0 0,0 0 0,0 0 1,0 0-1,1-1 0,-1 1 0,0 0 0,0 0 0,0 0 1,0 0-1,0 0 0,0 0 0,0 0 0,0 0 1,0 0-1,0 0 0,1 0 0,-1 0 0,0 0 0,0 0 1,0 0-1,0 0 0,0 0 0,0 0 0,0 0 0,0 0 1,0 0-1,1 1 0,-1-1 0,0 0 0,0 0 1,0 0-1,0 0 0,0 0 0,0 0 0,9 9 126,14 23-144,-8-11-1336,3 1-5470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7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53 206 24575,'-2'-12'0,"-4"10"0,5 3 0,0-1 0,0 1 0,0 0 0,0 0 0,1 0 0,-1 0 0,0 0 0,0 0 0,1 0 0,-1 0 0,1 0 0,-1 0 0,1 0 0,-1 1 0,1-1 0,-1 2 0,1 0 0,0 0 0,-1 0 0,1-1 0,0 1 0,0 0 0,1 0 0,-1 0 0,1 0 0,-1 0 0,1 0 0,0-1 0,0 1 0,0 0 0,1-1 0,-1 1 0,2 2 0,-2-4 0,-1 0 0,1-1 0,0 1 0,-1 0 0,1 0 0,0-1 0,0 1 0,-1-1 0,1 1 0,0-1 0,0 1 0,0-1 0,0 1 0,-1-1 0,1 0 0,0 0 0,0 1 0,0-1 0,0 0 0,2 0 0,-2 0 0,0-1 0,1 1 0,-1 0 0,1-1 0,-1 0 0,0 1 0,1-1 0,-1 0 0,0 0 0,0 1 0,0-1 0,1 0 0,-1 0 0,0 0 0,0-1 0,0 1 0,1-2 0,0 0 0,0-1 0,0 1 0,-1 0 0,1-1 0,-1 1 0,0-1 0,0 1 0,0-1 0,0 0 0,-1 1 0,1-1 0,-1 0 0,0 0 0,-1-7 0,1 10 0,0-1 0,0 1 0,-1-1 0,1 0 0,0 1 0,-1-1 0,0 1 0,1-1 0,-1 1 0,0 0 0,0-1 0,0 1 0,0 0 0,0-1 0,0 1 0,0 0 0,0 0 0,0 0 0,0 0 0,-1 0 0,1 0 0,0 0 0,-1 0 0,1 1 0,-1-1 0,1 1 0,-1-1 0,1 1 0,-1-1 0,0 1 0,1 0 0,-1 0 0,1 0 0,-1 0 0,0 0 0,-2 0 0,2 1 0,-1-1 0,0 1 0,0 0 0,1 0 0,-1 0 0,0 0 0,1 1 0,0-1 0,-1 1 0,1 0 0,0-1 0,-1 1 0,1 0 0,0 0 0,1 1 0,-1-1 0,0 0 0,0 0 0,1 1 0,0-1 0,-1 1 0,1 0 0,0-1 0,0 1 0,0 0 0,1 0 0,-1-1 0,0 4 0,0-1 0,1-1 0,-1 1 0,1 0 0,0-1 0,0 1 0,0 0 0,0-1 0,1 1 0,0 0 0,0-1 0,0 1 0,0-1 0,1 0 0,0 1 0,0-1 0,4 7 0,0-5 0,0-1 0,0 1 0,0-1 0,1 0 0,0-1 0,0 0 0,0 0 0,0 0 0,1-1 0,-1 0 0,1-1 0,0 1 0,0-1 0,0-1 0,0 0 0,0 0 0,12 0 0,-15-1 0,0 0 0,1 0 0,-1 0 0,0-1 0,0 0 0,1 0 0,-1 0 0,0-1 0,0 0 0,0 0 0,0 0 0,0 0 0,-1-1 0,1 1 0,-1-1 0,0-1 0,1 1 0,-2-1 0,1 1 0,0-1 0,-1 0 0,1 0 0,-1-1 0,0 1 0,0-1 0,-1 1 0,3-8 0,-1-1 0,-1-1 0,-1 1 0,0-1 0,-1 0 0,-1-21 0,4-33 0,-4 67 0,0 0 0,0 0 0,0 0 0,0 0 0,0 0 0,0 0 0,1 0 0,-1 0 0,0 0 0,0 0 0,1 1 0,-1-1 0,1 0 0,-1 0 0,1 0 0,-1 1 0,1-1 0,-1 0 0,1 1 0,0-1 0,1-1 0,-2 2 0,1 1 0,0-1 0,-1 0 0,1 0 0,-1 0 0,1 1 0,-1-1 0,1 0 0,0 1 0,-1-1 0,1 0 0,-1 1 0,1-1 0,-1 1 0,0-1 0,1 1 0,-1-1 0,1 1 0,-1-1 0,0 1 0,1-1 0,-1 2 0,16 36 0,-9-18 0,-5-30 0,-8-32 0,5 39 0,-1 0 0,1 0 0,-1 0 0,1 0 0,-1 0 0,0 1 0,0-1 0,0 1 0,0-1 0,-1 1 0,-4-4 0,7 5 0,-1 1 0,0-1 0,0 1 0,0-1 0,0 1 0,0 0 0,0-1 0,1 1 0,-1 0 0,0 0 0,0 0 0,0 0 0,0 0 0,0 0 0,0 0 0,0 0 0,0 0 0,0 0 0,0 0 0,0 0 0,0 1 0,0-1 0,0 0 0,0 1 0,1-1 0,-1 1 0,0-1 0,0 1 0,0-1 0,1 1 0,-1-1 0,0 1 0,1 0 0,-1 0 0,0-1 0,1 1 0,-1 0 0,1 0 0,-1 0 0,1-1 0,0 1 0,-1 0 0,1 0 0,-1 1 0,-1 4 0,-1 0 0,1 0 0,0 0 0,0 0 0,1 0 0,-1 1 0,2-1 0,-1 0 0,1 1 0,0-1 0,0 1 0,0-1 0,1 1 0,0-1 0,4 13 0,-3-14 0,0-1 0,0 1 0,0 0 0,1-1 0,0 1 0,0-1 0,0 0 0,1 0 0,-1 0 0,1 0 0,0 0 0,0-1 0,0 0 0,0 0 0,1 0 0,-1 0 0,1-1 0,0 0 0,9 3 0,-4-1 0,0-2 0,0 1 0,1-1 0,-1-1 0,1 0 0,11 0 0,-19-1 0,0 0 0,0-1 0,0 1 0,-1-1 0,1 1 0,0-1 0,-1 0 0,1 0 0,0 0 0,-1 0 0,1 0 0,-1-1 0,1 1 0,-1-1 0,0 1 0,0-1 0,0 0 0,0 0 0,0 0 0,0 0 0,0 0 0,-1-1 0,1 1 0,-1-1 0,1 1 0,-1-1 0,2-3 0,1-18 0,0 0 0,-1-1 0,-2 1 0,0 0 0,-2-1 0,-4-28 0,2 15 0,3 111 0,0 53 0,1-113 0,0 0 0,1 0 0,1 0 0,0 0 0,0 0 0,2-1 0,6 17 0,-11-29 0,1 1 0,-1-1 0,0 1 0,0-1 0,0 1 0,1-1 0,-1 1 0,0-1 0,1 1 0,-1-1 0,0 1 0,1-1 0,-1 1 0,1-1 0,-1 0 0,1 1 0,-1-1 0,0 0 0,1 1 0,0-1 0,-1 0 0,1 1 0,-1-1 0,1 0 0,0 0 0,4-11 0,-3-22 0,-16-21 0,11 45 0,0 1 0,1-1 0,0 0 0,1 0 0,-1 0 0,1-11 0,1 18 0,1 0 0,-1 1 0,1-1 0,-1 0 0,1 0 0,0 1 0,0-1 0,0 0 0,0 1 0,0-1 0,0 1 0,0-1 0,0 1 0,0-1 0,1 1 0,-1 0 0,1 0 0,-1 0 0,1 0 0,-1 0 0,1 0 0,0 0 0,-1 0 0,1 0 0,0 1 0,0-1 0,-1 1 0,3-1 0,7-1 0,1 0 0,-1 1 0,16-1 0,-19 2 0,67 3 0,-55-1 0,1-1 0,-1-1 0,0-1 0,26-4 0,-45 5 0,-1 0 0,0 0 0,0 0 0,1 0 0,-1 0 0,0 0 0,0 0 0,0 0 0,1 0 0,-1 0 0,0 0 0,0 0 0,1 0 0,-1 0 0,0 0 0,0 0 0,0 0 0,1 0 0,-1 0 0,0 0 0,0 0 0,1 0 0,-1-1 0,0 1 0,0 0 0,0 0 0,0 0 0,1 0 0,-1 0 0,0-1 0,0 1 0,0 0 0,0 0 0,0 0 0,0-1 0,1 1 0,-1 0 0,0 0 0,0-1 0,0 1 0,0 0 0,0 0 0,0 0 0,0-1 0,0 1 0,0 0 0,-13-6 0,-21 1 0,22 5 0,1 1 0,0 0 0,0 1 0,0 0 0,0 1 0,0 0 0,0 0 0,-18 10 0,25-11 0,0 0 0,0 0 0,1 0 0,-1 1 0,1-1 0,-1 1 0,1 0 0,0 0 0,0 0 0,0 0 0,0 1 0,1-1 0,0 1 0,-1-1 0,1 1 0,0 0 0,1 0 0,-1 0 0,1 0 0,0 0 0,0 1 0,0-1 0,0 0 0,1 0 0,-1 9 0,2-10 0,-1 0 0,1 0 0,-1 0 0,1-1 0,0 1 0,0 0 0,0 0 0,1 0 0,-1-1 0,1 1 0,-1-1 0,1 1 0,0-1 0,0 0 0,0 1 0,2 1 0,1 0 0,0-1 0,0 0 0,0 0 0,0 0 0,0 0 0,1-1 0,9 3 0,1-1 0,-1-1 0,1-1 0,0 0 0,-1-1 0,19-1 0,-31 0 0,0 0 0,0 0 0,0-1 0,0 1 0,0 0 0,0-1 0,0 0 0,0 0 0,-1 0 0,1 0 0,0 0 0,-1 0 0,1-1 0,-1 0 0,1 1 0,-1-1 0,0 0 0,1 0 0,-1 0 0,0 0 0,-1 0 0,1-1 0,0 1 0,0-1 0,-1 1 0,0-1 0,2-3 0,0-4 0,-1 1 0,-1-1 0,1 0 0,-2 0 0,1 1 0,-3-20 0,2 22 0,0 1 0,0-1 0,0 1 0,1 0 0,0-1 0,2-7 0,-3 13 0,1 0 0,-1 0 0,0 0 0,1 0 0,-1 0 0,1 0 0,0 0 0,-1 0 0,1 0 0,0 0 0,-1 0 0,1 0 0,0 1 0,0-1 0,0 0 0,0 1 0,0-1 0,0 0 0,0 1 0,0-1 0,0 1 0,0-1 0,0 1 0,0 0 0,0 0 0,0-1 0,0 1 0,0 0 0,0 0 0,1 0 0,-1 0 0,0 0 0,0 0 0,0 0 0,0 1 0,0-1 0,0 0 0,1 1 0,-1-1 0,0 1 0,0-1 0,0 1 0,1 0 0,2 1 0,-1 1 0,1 0 0,-1 0 0,0 0 0,1 0 0,-1 0 0,-1 1 0,1-1 0,0 1 0,-1 0 0,0-1 0,0 1 0,0 1 0,0-1 0,-1 0 0,1 0 0,0 7 0,1-2 0,-2 0 0,1 0 0,-1 0 0,-1 0 0,1 0 0,-1 0 0,-3 15 0,-3-9 0,1-16 0,4 0 0,0-1 0,0 0 0,1 1 0,-1-1 0,1 0 0,0 1 0,-1-1 0,1 0 0,0 0 0,0 1 0,0-1 0,0 0 0,1-2 0,1-8 0,1 1 0,1 0 0,0 0 0,0 1 0,1-1 0,1 1 0,0 0 0,0 0 0,1 1 0,10-12 0,10-8 0,49-42 0,-55 45 0,-19 19 0,-15 14 0,4-1 0,1 1 0,-1 1 0,1-1 0,0 1 0,-11 17 0,17-23 0,0 0 0,1 1 0,-1-1 0,1 0 0,-1 1 0,1-1 0,0 1 0,0 0 0,1-1 0,-1 1 0,0 0 0,1-1 0,-1 1 0,1 0 0,0 0 0,0 0 0,0-1 0,1 1 0,-1 0 0,0 0 0,1-1 0,0 1 0,0 0 0,0-1 0,0 1 0,0-1 0,0 1 0,3 3 0,4 3 0,1-1 0,0 0 0,0-1 0,0 0 0,1 0 0,11 5 0,33 26 0,-53-38 0,0 1 0,0 0 0,0-1 0,0 1 0,0 0 0,0 0 0,0 0 0,0 0 0,0 0 0,-1 0 0,1 0 0,0 0 0,-1 0 0,1 1 0,-1-1 0,1 0 0,-1 0 0,1 1 0,-1-1 0,0 0 0,0 0 0,0 1 0,0-1 0,0 0 0,0 1 0,0-1 0,0 3 0,-2-3 0,1 1 0,0 0 0,0-1 0,-1 1 0,1-1 0,-1 0 0,0 1 0,1-1 0,-1 0 0,0 0 0,0 0 0,0 0 0,1 0 0,-1-1 0,-3 2 0,-10 2 0,0 0 0,0-2 0,-20 2 0,-1-1-1365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7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24575,'0'-4'0,"0"2"0,0 12 0,0 7 0,4 11 0,2 8 0,0 9 0,-2-1 0,4-2 0,0-4 0,3-9 0,-1-14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7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24575,'-5'0'0,"-1"4"0,0 11 0,1 7 0,2 9 0,1 8 0,5 6 0,3-4-8191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7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12 104 24575,'-1'0'0,"1"0"0,0 0 0,-1 0 0,1 0 0,0 0 0,0 0 0,-1 0 0,1 0 0,0 0 0,-1 0 0,1 0 0,0 0 0,-1 0 0,1 0 0,0 0 0,-1 0 0,1 0 0,0 0 0,-1 0 0,1 0 0,0 0 0,-1-1 0,1 1 0,0 0 0,0 0 0,-1 0 0,1-1 0,0 1 0,0 0 0,-1 0 0,1-1 0,0 1 0,0 0 0,0 0 0,-1-1 0,1 1 0,0 0 0,0-1 0,0 1 0,0 0 0,0-1 0,0 1 0,0 0 0,0-1 0,0 1 0,0 0 0,0-1 0,0 1 0,0 0 0,0-1 0,0 1 0,0 0 0,0-1 0,0 1 0,0 0 0,0-1 0,1 1 0,-1 0 0,0 0 0,0-1 0,0 1 0,1 0 0,-1 0 0,0-1 0,0 1 0,0 0 0,1 0 0,0-1 0,19-16 0,10 5 0,1 2 0,1 1 0,34-5 0,38-12 0,-117 24 0,-14 3 0,-9 3 0,17-2 0,0 0 0,0 1 0,-35 11 0,50-12 0,0-1 0,0 1 0,0 0 0,0 0 0,1 0 0,-1 0 0,1 0 0,-1 1 0,1 0 0,0 0 0,0 0 0,0 0 0,1 0 0,-1 0 0,1 1 0,-1-1 0,1 1 0,0 0 0,1 0 0,-1 0 0,1 0 0,-1 0 0,0 5 0,1-5 0,0 0 0,1 1 0,-1-1 0,1 1 0,0-1 0,0 0 0,1 1 0,-1-1 0,1 1 0,0-1 0,0 0 0,0 0 0,0 1 0,1-1 0,3 5 0,-3-6 0,1 0 0,-1 0 0,1-1 0,0 1 0,0-1 0,0 1 0,1-1 0,-1 0 0,0 0 0,1-1 0,-1 1 0,1-1 0,0 0 0,-1 0 0,1 0 0,0 0 0,7 0 0,0 0 0,0-1 0,-1 0 0,1-1 0,18-3 0,29 0 0,-57 4 0,1 0 0,-1 0 0,1 0 0,0 0 0,-1 1 0,1-1 0,-1 1 0,1-1 0,-1 1 0,1-1 0,-1 1 0,1 0 0,-1 0 0,0 0 0,1 0 0,-1 0 0,0 0 0,0 0 0,0 0 0,0 0 0,0 1 0,0-1 0,0 0 0,0 1 0,0-1 0,-1 0 0,1 1 0,-1-1 0,1 1 0,-1 0 0,1-1 0,-1 1 0,0-1 0,0 1 0,0-1 0,0 1 0,0 0 0,0-1 0,0 1 0,-1 1 0,0 5 0,0-1 0,-1 0 0,0 1 0,0-1 0,-1 0 0,1 0 0,-6 9 0,-3 2 40,-1-1 0,-15 19 0,21-29-226,0-1 1,0 1-1,-1-1 0,0 0 1,0-1-1,0 1 1,-13 5-1,3-5-6640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8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1 196 24575,'46'17'0,"-30"-11"0,0 0 0,0 1 0,16 9 0,-28-13 0,0-1 0,1 2 0,-1-1 0,0 0 0,0 1 0,-1 0 0,1 0 0,-1 0 0,0 0 0,0 1 0,0-1 0,-1 1 0,0-1 0,3 8 0,-2 0 0,0 1 0,-1-1 0,1 14 0,-2-15 0,0-1 0,1 1 0,0 0 0,6 16 0,-8-26 0,1 0 0,-1 0 0,0 0 0,1 0 0,-1 0 0,1 0 0,-1 0 0,1 0 0,0 0 0,-1 0 0,1 0 0,0 0 0,0 0 0,0-1 0,-1 1 0,1 0 0,0-1 0,0 1 0,0 0 0,0-1 0,2 2 0,-2-3 0,0 1 0,0 0 0,0 0 0,0 0 0,-1-1 0,1 1 0,0 0 0,0-1 0,0 1 0,-1-1 0,1 1 0,0-1 0,-1 1 0,1-1 0,0 0 0,-1 1 0,1-1 0,-1 0 0,1 1 0,-1-1 0,1-1 0,3-4 0,-1 0 0,0 0 0,-1 0 0,0-1 0,3-10 0,-1-8 0,-3 17 0,0-1 0,1 1 0,0 0 0,0-1 0,5-10 0,-7 18 0,1 0 0,-1 1 0,0-1 0,0 1 0,1-1 0,-1 1 0,0-1 0,1 1 0,-1 0 0,0-1 0,1 1 0,-1-1 0,1 1 0,-1 0 0,1-1 0,-1 1 0,1 0 0,-1-1 0,1 1 0,-1 0 0,1 0 0,-1-1 0,1 1 0,-1 0 0,1 0 0,-1 0 0,1 0 0,0 0 0,0 0 0,14 11 0,10 30 0,-20-33 0,-2-1 0,2 0 0,-1 0 0,1-1 0,0 0 0,0 0 0,0 0 0,8 6 0,-11-11 0,-1 0 0,1-1 0,-1 1 0,0 0 0,1 0 0,0-1 0,-1 1 0,1-1 0,-1 1 0,1-1 0,0 0 0,-1 1 0,1-1 0,0 0 0,-1 0 0,1 0 0,0 0 0,-1-1 0,1 1 0,-1 0 0,1-1 0,0 1 0,-1-1 0,1 0 0,-1 1 0,1-1 0,-1 0 0,1 0 0,-1 0 0,0 0 0,0 0 0,1 0 0,-1 0 0,0 0 0,0-1 0,0 1 0,0 0 0,0-1 0,0 1 0,-1-1 0,2-1 0,4-8 0,-1 0 0,0 0 0,0-1 0,-1 0 0,2-13 0,-2 11 0,0 0 0,12-26 0,-5 25 0,-10 15 0,-1 0 0,0-1 0,0 1 0,1 0 0,-1 0 0,0 0 0,0 0 0,0 0 0,1 0 0,-1-1 0,0 1 0,0 0 0,1 0 0,-1 0 0,0 0 0,1 0 0,-1 0 0,0 0 0,0 0 0,1 0 0,-1 0 0,0 0 0,0 0 0,1 0 0,-1 1 0,0-1 0,0 0 0,1 0 0,-1 0 0,0 0 0,0 0 0,1 1 0,0 1 0,0 0 0,0-1 0,0 1 0,0 0 0,0 1 0,0-1 0,-1 0 0,1 0 0,-1 0 0,1 5 0,1 24 0,-2-26 0,-1-13 0,1 3 0,-1 1 0,1 0 0,-1 0 0,-1-1 0,1 1 0,0 0 0,-1 0 0,0 0 0,0 0 0,-3-5 0,4 8 0,0 0 0,1 1 0,-1-1 0,0 0 0,1 0 0,-1 1 0,0-1 0,0 0 0,0 1 0,1-1 0,-1 1 0,0-1 0,0 1 0,0-1 0,0 1 0,0 0 0,0-1 0,0 1 0,0 0 0,0 0 0,0 0 0,0 0 0,0 0 0,0 0 0,0 0 0,0 0 0,0 0 0,0 0 0,0 0 0,0 1 0,0-1 0,0 0 0,0 1 0,0-1 0,0 1 0,0-1 0,0 1 0,0 0 0,0-1 0,1 1 0,-1 0 0,0 0 0,1-1 0,-1 1 0,0 0 0,1 0 0,-1 0 0,1 0 0,-1 1 0,-2 2 0,0 0 0,0 0 0,1 1 0,0-1 0,0 1 0,0-1 0,1 1 0,-1-1 0,1 1 0,0 0 0,1 0 0,-1-1 0,1 1 0,0 0 0,0 0 0,0 0 0,1 0 0,-1-1 0,1 1 0,1 0 0,-1 0 0,0-1 0,1 1 0,0-1 0,0 0 0,1 1 0,-1-1 0,1 0 0,0 0 0,0 0 0,0-1 0,0 1 0,1-1 0,0 0 0,-1 0 0,1 0 0,0 0 0,0-1 0,1 1 0,-1-1 0,1 0 0,6 2 0,-3-2 0,0 0 0,-1-1 0,1 0 0,0 0 0,1-1 0,-1 0 0,0 0 0,0-1 0,0 0 0,-1 0 0,1-1 0,0 0 0,0-1 0,-1 1 0,1-2 0,-1 1 0,10-7 0,-8 4 0,-2 0 0,1-1 0,-1 1 0,0-2 0,0 1 0,-1-1 0,0 0 0,0-1 0,-1 1 0,0-1 0,-1 0 0,0 0 0,5-16 0,-1 0 0,-2 0 0,-1 0 0,3-33 0,-7 47 0,0 0 0,-1 0 0,0 0 0,-1 0 0,-1 0 0,0 0 0,0 1 0,-1-1 0,0 1 0,-5-13 0,7 22 0,1 0 0,-1 0 0,1 0 0,-1 0 0,1 0 0,-1 0 0,0 0 0,0 0 0,1 0 0,-1 1 0,0-1 0,0 0 0,0 0 0,0 1 0,0-1 0,0 0 0,-2 0 0,2 1 0,1 0 0,-1 0 0,0 0 0,1 0 0,-1 0 0,0 0 0,0 0 0,1 1 0,-1-1 0,0 0 0,1 0 0,-1 1 0,1-1 0,-1 0 0,0 1 0,1-1 0,-1 0 0,1 1 0,-1-1 0,1 1 0,-2 0 0,0 3 0,-1-1 0,1 1 0,0 0 0,0 0 0,0 0 0,0 0 0,1 0 0,-2 4 0,-3 22 0,1-1 0,2 1 0,1-1 0,1 1 0,1 0 0,2 0 0,1 0 0,1-1 0,17 58 0,-17-76-273,0 0 0,0 0 0,1 0 0,11 16 0,1-3-6553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8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24575,'0'5'0,"0"5"0,0 6 0,0 5 0,0-6 0,0-10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9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29 24575,'0'-21'0,"0"13"0,0 14 0,0 359 0,-2-402 0,1 21 0,1-1 0,0 1 0,1-1 0,3-19 0,-3 33 0,0-1 0,0 0 0,0 1 0,0-1 0,1 1 0,-1-1 0,1 1 0,0 0 0,0 0 0,0 0 0,0 0 0,1 0 0,-1 0 0,1 0 0,0 1 0,0-1 0,0 1 0,0 0 0,0 0 0,0 0 0,1 0 0,-1 1 0,6-3 0,2 2 0,1 0 0,0 1 0,23-1 0,-24 2 0,0 0 0,1-1 0,-1 0 0,0-1 0,16-4 0,-24 5 0,0-1 0,-1 1 0,1 0 0,0-1 0,-1 0 0,1 1 0,-1-1 0,0 0 0,0 0 0,0 0 0,0-1 0,0 1 0,0 0 0,0-1 0,-1 1 0,1-1 0,-1 0 0,0 1 0,0-1 0,0 0 0,0 0 0,0 0 0,0 0 0,-1 0 0,1-3 0,-1 4 0,0-1 0,1 0 0,-1 1 0,0-1 0,0 0 0,-1 1 0,1-1 0,-1 0 0,1 1 0,-1-1 0,0 1 0,0-1 0,0 1 0,0 0 0,0-1 0,0 1 0,-1 0 0,1 0 0,-1 0 0,0 0 0,0 0 0,-2-3 0,3 5 0,1 0 0,-1 0 0,1-1 0,-1 1 0,1 0 0,-1 0 0,0 0 0,1 0 0,-1 0 0,1 0 0,-1 0 0,0 0 0,1 0 0,-1 0 0,1 0 0,-1 0 0,1 1 0,-1-1 0,1 0 0,-1 0 0,0 1 0,1-1 0,-1 0 0,1 1 0,0-1 0,-1 0 0,1 1 0,-1-1 0,1 0 0,-1 1 0,1-1 0,0 1 0,-1-1 0,1 1 0,0-1 0,0 1 0,-1-1 0,1 1 0,0 0 0,0-1 0,0 1 0,0 0 0,-7 28 0,7-28 0,-3 20 0,1 0 0,1 1 0,1-1 0,1 1 0,1-1 0,1 0 0,1 0 0,1 0 0,11 32 0,-14-49 0,-1-1 0,1 1 0,-1-1 0,1 0 0,0 0 0,1 1 0,-1-1 0,0 0 0,1-1 0,-1 1 0,1 0 0,0-1 0,0 1 0,4 1 0,-6-4 0,0 1 0,0-1 0,0 1 0,0-1 0,0 0 0,1 1 0,-1-1 0,0 0 0,0 0 0,0 0 0,1 0 0,-1 0 0,0 0 0,0-1 0,0 1 0,1 0 0,-1 0 0,1-1 0,0-1 0,0 1 0,0 0 0,0-1 0,0 1 0,0-1 0,0 1 0,-1-1 0,1 0 0,-1 0 0,0 1 0,1-1 0,1-4 0,4-10 0,0 0 0,-1 0 0,-1-1 0,5-23 0,9-29 0,-19 68 0,0 0 0,0 0 0,1 0 0,-1 0 0,0 1 0,1-1 0,-1 0 0,1 0 0,-1 0 0,1 1 0,-1-1 0,1 0 0,0 1 0,-1-1 0,1 0 0,0 1 0,0-1 0,1 0 0,-2 1 0,1 0 0,-1 0 0,1 0 0,-1 0 0,1 0 0,-1 0 0,1 0 0,-1 1 0,1-1 0,-1 0 0,1 0 0,-1 1 0,0-1 0,1 0 0,-1 0 0,1 1 0,-1-1 0,0 0 0,1 1 0,-1-1 0,0 1 0,1-1 0,-1 0 0,0 2 0,18 36 0,-14-27 0,-2-6 0,0 1 0,1 0 0,0-1 0,0 0 0,1 0 0,0 0 0,-1 0 0,2 0 0,-1-1 0,0 0 0,1 0 0,0 0 0,0-1 0,7 5 0,-8-6 0,0-1 0,0 0 0,0 0 0,0 0 0,0 0 0,0 0 0,0-1 0,0 0 0,0 0 0,0 0 0,0 0 0,0-1 0,0 0 0,0 1 0,0-1 0,0-1 0,0 1 0,0-1 0,0 1 0,-1-1 0,1 0 0,4-4 0,-2 2 0,0-1 0,-1 1 0,0-1 0,0-1 0,0 1 0,0-1 0,-1 1 0,0-1 0,0-1 0,-1 1 0,0 0 0,0-1 0,3-9 0,-2 2 0,-1 1 0,0 0 0,-1-1 0,-1 1 0,0-1 0,-1-15 0,0 26 0,0 0 0,0 0 0,0 0 0,-1 0 0,0 1 0,1-1 0,-1 0 0,0 1 0,0-1 0,0 0 0,-1 1 0,1-1 0,-1 1 0,1 0 0,-1 0 0,-3-4 0,4 6 0,1-1 0,-1 1 0,1 0 0,-1-1 0,0 1 0,1 0 0,-1-1 0,0 1 0,1 0 0,-1 0 0,0 0 0,0-1 0,1 1 0,-1 0 0,0 0 0,0 0 0,1 0 0,-1 1 0,0-1 0,1 0 0,-1 0 0,0 0 0,-1 1 0,0 0 0,1 0 0,-1 1 0,0-1 0,1 0 0,-1 1 0,1-1 0,0 1 0,-1-1 0,1 1 0,0 0 0,0 0 0,-2 3 0,-1 3 0,1 0 0,0 0 0,0 1 0,0-1 0,1 1 0,0 0 0,1-1 0,0 1 0,0 0 0,1 0 0,1 9 0,-1-13 0,1 0 0,0-1 0,0 1 0,0-1 0,1 1 0,-1-1 0,1 1 0,0-1 0,0 0 0,0 0 0,1 0 0,0 0 0,0 0 0,0-1 0,0 1 0,0-1 0,1 0 0,-1 0 0,1 0 0,0 0 0,0-1 0,7 4 0,4 0 0,0-1 0,1 0 0,0-1 0,0-1 0,33 3 0,82-6 0,-99-1 0,37-8 0,-57 7 0,0 0 0,-1-1 0,1-1 0,-1 0 0,0 0 0,11-8 0,-22 13-20,0-1 0,-1 0 0,1 0 0,0-1 0,-1 1 0,1 0 0,0 0 0,-1 0 0,1 0-1,0 0 1,0 0 0,-1 0 0,1 0 0,0-1 0,-1 1 0,1 0 0,0 0 0,0 0 0,-1-1 0,1 1 0,0 0 0,0 0-1,-1 0 1,1-1 0,0 1 0,0 0 0,0-1 0,0 1 0,0 0 0,-1-1 0,1 1 0,0 0 0,0 0 0,0-1 0,0 1-1,0 0 1,0-1 0,0 1 0,0 0 0,0-1 0,0 1 0,0 0 0,0-1 0,0 1 0,0 0 0,1-1 0,-1 1 0,0 0-1,0-1 1,0 1 0,0 0 0,0 0 0,1-1 0,-1 1 0,0 0 0,0 0 0,1-1 0,-1 1 0,0 0 0,0 0 0,1 0-1,-1-1 1,0 1 0,0 0 0,1 0 0,-1 0 0,1 0 0,-17-4-6806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0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24575,'0'4'0,"5"7"0,5 5 0,2 4 0,2 4 0,0 1 0,-3 2 0,2-4 0,-3-1 0,-2-1 0,2-3 0,-1-5-8191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1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24575,'18'-36'0,"6"-7"0,-1 8 0,-5 15 0,-5 15 0,-5 12 0,-4 6-8191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2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1 299 24575,'4'5'0,"0"1"0,-1-1 0,1 1 0,-1 0 0,-1 0 0,1 0 0,-1 1 0,2 6 0,14 32 0,-17-43 0,1 0 0,-1 1 0,1-1 0,0 0 0,0 0 0,-1 0 0,1 0 0,1 0 0,-1-1 0,0 1 0,0-1 0,1 1 0,-1-1 0,5 2 0,-6-3 0,1 1 0,0-1 0,-1 1 0,1-1 0,0 0 0,-1 0 0,1 0 0,0 0 0,-1 0 0,1-1 0,0 1 0,-1 0 0,1-1 0,0 1 0,-1-1 0,1 0 0,-1 1 0,1-1 0,-1 0 0,1 0 0,-1 0 0,0 0 0,1 0 0,-1 0 0,0 0 0,0-1 0,0 1 0,0 0 0,2-4 0,2-3 0,0-1 0,0 0 0,6-18 0,-6 14 0,-2 5 0,-1 2 0,1 0 0,-1 1 0,1-1 0,0 1 0,5-7 0,-8 11 0,1 0 0,-1 1 0,1-1 0,0 0 0,-1 1 0,1-1 0,0 1 0,0-1 0,-1 1 0,1-1 0,0 1 0,0 0 0,0-1 0,0 1 0,0 0 0,-1 0 0,1 0 0,0-1 0,0 1 0,0 0 0,0 0 0,0 0 0,0 0 0,0 1 0,-1-1 0,1 0 0,0 0 0,0 0 0,0 1 0,0-1 0,0 1 0,-1-1 0,1 0 0,0 1 0,0-1 0,-1 1 0,1 0 0,0-1 0,-1 1 0,1-1 0,0 1 0,0 1 0,30 35 0,-27-32 0,-1 0 0,1 0 0,0 0 0,0-1 0,0 1 0,1-1 0,0 0 0,0 0 0,0-1 0,0 1 0,0-1 0,1 0 0,-1-1 0,1 1 0,0-1 0,10 2 0,-8-2 0,0-2 0,1 1 0,-1-1 0,0 0 0,0-1 0,1 0 0,-1 0 0,0 0 0,0-1 0,0-1 0,-1 1 0,1-1 0,0-1 0,-1 1 0,13-10 0,-14 9 0,0 0 0,-1-1 0,0 1 0,0-1 0,0 0 0,-1-1 0,1 1 0,-1-1 0,-1 0 0,1 0 0,-1 0 0,0-1 0,0 1 0,-1-1 0,0 1 0,0-1 0,0 0 0,0-14 0,-1 19 0,-1 0 0,0 0 0,0 0 0,0 0 0,-1-1 0,1 1 0,0 0 0,-1 0 0,0 0 0,1 0 0,-1 0 0,0 0 0,0 0 0,0 0 0,0 0 0,0 1 0,-1-1 0,1 0 0,0 1 0,-1-1 0,1 1 0,-1-1 0,0 1 0,0 0 0,1 0 0,-1-1 0,0 1 0,0 0 0,0 1 0,0-1 0,0 0 0,0 1 0,0-1 0,0 1 0,0-1 0,-1 1 0,-2 0 0,0 0 0,-1 0 0,1 0 0,-1 0 0,1 1 0,-1 0 0,1 0 0,0 0 0,-1 1 0,1-1 0,0 1 0,0 1 0,0-1 0,-8 6 0,8-4 0,0 1 0,1-1 0,-1 1 0,1 0 0,1 0 0,-1 1 0,0-1 0,1 1 0,0-1 0,-3 10 0,5-13 0,1 0 0,-1 0 0,0 0 0,1 0 0,-1 0 0,1 0 0,0-1 0,-1 2 0,1-1 0,0 0 0,0 0 0,1 0 0,-1 0 0,0 0 0,1 0 0,-1 0 0,1-1 0,-1 1 0,1 0 0,0 0 0,0 0 0,0 0 0,0-1 0,0 1 0,0 0 0,0-1 0,1 1 0,-1-1 0,1 1 0,-1-1 0,1 0 0,-1 0 0,1 0 0,0 0 0,0 0 0,2 1 0,3 1 0,0-1 0,0 0 0,1-1 0,-1 0 0,1 0 0,-1 0 0,0-1 0,1 0 0,-1 0 0,1-1 0,-1 0 0,0-1 0,1 1 0,-1-1 0,0-1 0,0 1 0,0-1 0,0 0 0,-1-1 0,1 0 0,-1 0 0,0 0 0,0-1 0,-1 0 0,1 0 0,-1 0 0,0-1 0,0 1 0,-1-1 0,0-1 0,0 1 0,0 0 0,-1-1 0,0 0 0,0 0 0,0 0 0,-1 0 0,1-9 0,3-11 0,1-46 0,-6 63 0,-1-1 0,0 1 0,-1-1 0,0 1 0,0-1 0,-1 1 0,-5-14 0,6 22 0,1 1 0,0 0 0,-1 0 0,0 0 0,1 0 0,-1 0 0,0 0 0,1 0 0,-1 0 0,0 0 0,0 0 0,0 1 0,0-1 0,-1-1 0,1 2 0,1 0 0,-1-1 0,1 1 0,-1 0 0,1 0 0,-1 0 0,0 0 0,1 0 0,-1 0 0,1 0 0,-1 0 0,1 0 0,-1 0 0,1 0 0,-1 1 0,1-1 0,-1 0 0,1 0 0,-1 0 0,1 1 0,-1-1 0,0 1 0,-1 0 0,0 1 0,1 0 0,-1 0 0,1 0 0,-1 0 0,1 0 0,-1 0 0,1 0 0,0 0 0,0 1 0,0-1 0,0 4 0,-3 7 0,2 1 0,0 0 0,1-1 0,0 1 0,1 0 0,0 0 0,1 0 0,1-1 0,0 1 0,1 0 0,0-1 0,1 0 0,1 0 0,0 0 0,13 23 0,-13-28 0,0 0 0,0-1 0,1 0 0,0 0 0,0 0 0,1-1 0,0 1 0,0-2 0,0 1 0,1-1 0,0 0 0,0 0 0,0-1 0,1-1 0,-1 1 0,1-1 0,0 0 0,0-1 0,0 0 0,0-1 0,0 0 0,0 0 0,0-1 0,17-1 0,-21 1 0,1-1 0,0 0 0,-1 0 0,1 0 0,-1-1 0,1 0 0,-1 0 0,0 0 0,1 0 0,-1-1 0,0 0 0,-1 0 0,1-1 0,0 1 0,-1-1 0,8-8 0,-9 6 0,1 1 0,-1-1 0,0 0 0,0 0 0,-1 0 0,1 0 0,-1-1 0,-1 1 0,1 0 0,-1-1 0,0 1 0,-1-1 0,0 0 0,0-10 0,-1 12 0,1 1 0,-1-1 0,0 0 0,-1 0 0,1 0 0,-1 1 0,0-1 0,0 1 0,-1-1 0,1 1 0,-1 0 0,-4-6 0,6 9 0,0 0 0,0 0 0,0 0 0,0 0 0,-1 0 0,1 0 0,0 0 0,0 0 0,-1 0 0,1 1 0,0-1 0,-1 1 0,1-1 0,-1 1 0,1-1 0,-1 1 0,1 0 0,-1 0 0,1-1 0,-1 1 0,1 0 0,-1 0 0,1 1 0,-1-1 0,1 0 0,-1 0 0,1 1 0,-1-1 0,1 1 0,0-1 0,-1 1 0,1 0 0,0 0 0,-1-1 0,1 1 0,0 0 0,0 0 0,0 0 0,-1 0 0,1 0 0,0 1 0,1-1 0,-3 2 0,0 1 0,0 1 0,0-1 0,0 1 0,0 0 0,1 0 0,0 0 0,0 0 0,0 0 0,1 0 0,-1 0 0,1 1 0,0-1 0,1 0 0,-1 1 0,1-1 0,0 1 0,1-1 0,-1 0 0,1 1 0,0-1 0,1 0 0,-1 1 0,1-1 0,0 0 0,0 0 0,0 0 0,1-1 0,0 1 0,0 0 0,0-1 0,0 0 0,1 0 0,0 0 0,0 0 0,0 0 0,0-1 0,0 0 0,8 5 0,-3-5 0,-1 1 0,1-1 0,0-1 0,0 0 0,0 0 0,0-1 0,0 0 0,0 0 0,0-1 0,13-1 0,-15 0 0,-1 0 0,0 0 0,1-1 0,-1 1 0,0-1 0,0-1 0,0 1 0,0-1 0,-1 0 0,1-1 0,-1 1 0,0-1 0,0 0 0,0 0 0,6-7 0,-11 10 0,1 0 0,-1 1 0,0-1 0,1 1 0,-1-1 0,1 0 0,-1 1 0,1-1 0,-1 1 0,1-1 0,-1 1 0,1 0 0,0-1 0,-1 1 0,1 0 0,0-1 0,-1 1 0,1 0 0,0 0 0,-1-1 0,1 1 0,0 0 0,0 0 0,-1 0 0,1 0 0,1 0 0,-2 1 0,1-1 0,0 1 0,-1 0 0,1-1 0,-1 1 0,1 0 0,-1 0 0,1-1 0,-1 1 0,0 0 0,1 0 0,-1 0 0,0 0 0,1 0 0,-1-1 0,0 1 0,0 0 0,0 1 0,0 58 0,-1-44 0,-2 94 0,0-26 0,3 0 0,12 87 0,-6-147 0,-2-34 0,1-43 0,-18-212 0,1-6 0,12 267 0,0 0 0,0 0 0,1 1 0,0-1 0,0 0 0,0 0 0,0 0 0,0 0 0,1 1 0,0-1 0,-1 0 0,2 1 0,2-5 0,-3 7 0,-1-1 0,0 1 0,0 0 0,1 0 0,-1 1 0,1-1 0,-1 0 0,1 0 0,-1 1 0,1-1 0,-1 1 0,1-1 0,0 1 0,-1 0 0,1 0 0,0 0 0,-1 0 0,1 0 0,-1 0 0,1 0 0,0 0 0,-1 0 0,1 1 0,0-1 0,-1 1 0,1-1 0,-1 1 0,1 0 0,-1 0 0,1-1 0,-1 1 0,0 0 0,1 0 0,0 2 0,4 3 0,0-1 0,-1 1 0,0 1 0,0-1 0,-1 1 0,1-1 0,-1 2 0,-1-1 0,0 0 0,0 0 0,0 1 0,-1 0 0,0-1 0,2 16 0,-3-17 0,-1 0 0,0 0 0,1-1 0,-2 1 0,1 0 0,-1 0 0,0 0 0,0 0 0,-4 8 0,4-11 0,0 0 0,0-1 0,-1 1 0,1-1 0,-1 1 0,0-1 0,0 0 0,0 1 0,0-1 0,0 0 0,0 0 0,0-1 0,-1 1 0,1 0 0,-1-1 0,1 1 0,-1-1 0,0 0 0,-4 1 0,7-1-27,-1-1 0,0 1-1,0-1 1,0 0 0,0 1-1,0-1 1,1 0 0,-1 0 0,0 0-1,0 0 1,0 0 0,0 0-1,0 0 1,0 0 0,0 0-1,0 0 1,0 0 0,0 0-1,0-1 1,1 1 0,-1 0 0,0-1-1,0 1 1,0-1 0,0 1-1,1-1 1,-1 1 0,0-1-1,1 1 1,-1-1 0,0 0-1,1 1 1,-1-1 0,0 0 0,1 0-1,0 1 1,-1-1 0,1 0-1,-1 0 1,1 0 0,0 0-1,-1 0 1,1 0 0,0 1-1,0-1 1,0 0 0,0 0 0,0 0-1,0-2 1,4-14-6799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36 167 24575,'-4'4'0,"0"0"0,1 0 0,0 0 0,0 0 0,0 1 0,1 0 0,-1-1 0,1 1 0,0 0 0,0 0 0,-1 11 0,2-14 0,1 0 0,0 0 0,0 1 0,0-1 0,0 0 0,0 0 0,0 0 0,1 1 0,-1-1 0,1 0 0,-1 0 0,1 0 0,0 0 0,0 0 0,0 0 0,0 0 0,0 0 0,0 0 0,1 0 0,-1-1 0,1 1 0,-1 0 0,1-1 0,0 1 0,-1-1 0,1 0 0,0 0 0,0 1 0,0-1 0,4 1 0,1 0 0,0 0 0,1 0 0,-1-1 0,0 0 0,1 0 0,-1 0 0,1-1 0,-1-1 0,1 1 0,-1-1 0,9-2 0,-14 2 0,1 1 0,0 0 0,-1-1 0,1 0 0,0 0 0,-1 0 0,1 0 0,-1 0 0,1-1 0,-1 1 0,0 0 0,1-1 0,-1 0 0,0 0 0,0 0 0,0 0 0,0 0 0,-1 0 0,1 0 0,-1 0 0,1-1 0,-1 1 0,0-1 0,0 1 0,0-1 0,0 1 0,0-1 0,0 0 0,-1 1 0,1-1 0,-1 0 0,0 0 0,0-3 0,0 4 0,-1-1 0,1 1 0,-1-1 0,1 1 0,-1 0 0,0-1 0,0 1 0,0 0 0,-1-1 0,1 1 0,0 0 0,-1 0 0,0 0 0,1 0 0,-1 0 0,0 1 0,0-1 0,0 0 0,0 1 0,0 0 0,0-1 0,0 1 0,-1 0 0,1 0 0,0 0 0,-1 0 0,1 1 0,-1-1 0,1 1 0,-1-1 0,-3 1 0,4 0 0,-1-1 0,0 1 0,0 1 0,1-1 0,-1 0 0,0 1 0,1-1 0,-1 1 0,0 0 0,1-1 0,-1 1 0,1 1 0,-1-1 0,1 0 0,0 1 0,-1-1 0,1 1 0,0 0 0,0-1 0,0 1 0,0 0 0,0 0 0,1 0 0,-1 1 0,1-1 0,-1 0 0,1 1 0,0-1 0,-1 4 0,0 0 0,0 0 0,1 1 0,0-1 0,0 0 0,1 1 0,0-1 0,0 0 0,0 0 0,1 1 0,0-1 0,0 0 0,0 0 0,1 1 0,0-1 0,0-1 0,1 1 0,-1 0 0,1 0 0,1-1 0,-1 0 0,1 0 0,0 0 0,0 0 0,0 0 0,1-1 0,0 0 0,0 0 0,0 0 0,0 0 0,0-1 0,1 0 0,-1 0 0,1 0 0,0-1 0,0 0 0,0 0 0,0-1 0,1 1 0,-1-1 0,0-1 0,0 1 0,1-1 0,-1 0 0,0-1 0,1 1 0,-1-1 0,8-2 0,-9 1 0,-1 0 0,1 0 0,-1 0 0,0 0 0,0-1 0,0 0 0,0 0 0,0 0 0,0 0 0,-1 0 0,1-1 0,-1 0 0,0 1 0,0-1 0,-1-1 0,1 1 0,-1 0 0,0-1 0,0 1 0,0-1 0,2-8 0,-1-2 0,1-1 0,-2 1 0,0-1 0,-1 0 0,-2-21 0,1 59 0,-1-10 0,1-1 0,0 1 0,1 0 0,2 12 0,-2-20 0,0 0 0,0 0 0,1 0 0,-1 0 0,1 0 0,0-1 0,0 1 0,0 0 0,1-1 0,-1 1 0,1-1 0,0 0 0,-1 0 0,2 0 0,-1 0 0,0-1 0,4 3 0,-4-3 0,0 0 0,0 0 0,0-1 0,0 1 0,0-1 0,0 0 0,1 0 0,-1 0 0,0 0 0,0-1 0,1 1 0,-1-1 0,1 0 0,-1 0 0,0 0 0,1 0 0,-1-1 0,0 1 0,5-2 0,-6 0 0,1 1 0,-1-1 0,1 1 0,-1-1 0,1 0 0,-1 0 0,0 0 0,0 0 0,0-1 0,0 1 0,-1 0 0,1-1 0,-1 1 0,1-1 0,-1 0 0,0 1 0,0-1 0,0 0 0,0 0 0,-1 0 0,1 1 0,0-5 0,1-13 0,-1 13 0,-1 1 0,1 0 0,1 0 0,-1-1 0,1 1 0,3-7 0,-5 13 0,0 0 0,1-1 0,-1 1 0,0 0 0,1-1 0,-1 1 0,1 0 0,-1 0 0,0 0 0,1-1 0,-1 1 0,0 0 0,1 0 0,-1 0 0,1 0 0,-1 0 0,1 0 0,-1 0 0,0 0 0,1 0 0,-1 0 0,1 0 0,-1 0 0,1 0 0,-1 0 0,0 0 0,1 0 0,-1 1 0,1-1 0,-1 0 0,0 0 0,1 0 0,-1 1 0,0-1 0,1 0 0,-1 0 0,0 1 0,1-1 0,-1 0 0,0 1 0,0-1 0,1 0 0,-1 1 0,0-1 0,0 1 0,0-1 0,1 0 0,-1 1 0,0 0 0,14 20 0,-13-20 0,5 10 0,0-1 0,1 0 0,1-1 0,0 0 0,0 0 0,1 0 0,12 9 0,-18-16 0,0 0 0,0 1 0,0-1 0,0-1 0,0 1 0,1 0 0,-1-1 0,0 0 0,1 1 0,-1-1 0,1-1 0,0 1 0,-1-1 0,1 1 0,0-1 0,-1 0 0,1 0 0,0 0 0,-1-1 0,1 0 0,0 1 0,-1-1 0,1 0 0,-1-1 0,1 1 0,-1-1 0,0 1 0,5-4 0,-4 1 0,0 0 0,0 0 0,0-1 0,0 0 0,-1 0 0,0 0 0,0 0 0,0 0 0,0 0 0,-1-1 0,3-8 0,-4 10 0,0-1 0,1 1 0,-1-1 0,1 1 0,0 0 0,0 0 0,1 0 0,-1 0 0,1 0 0,0 0 0,0 1 0,1-1 0,-1 1 0,0 0 0,1 0 0,0 0 0,7-3 0,-10 5 0,0 1 0,1-1 0,-1 1 0,0 0 0,0 0 0,1 0 0,-1 0 0,0 0 0,1 0 0,-1 0 0,0 0 0,1 0 0,-1 0 0,0 1 0,1-1 0,-1 1 0,0-1 0,0 1 0,0-1 0,1 1 0,-1 0 0,0-1 0,0 1 0,0 0 0,0 0 0,0 0 0,0 0 0,0 0 0,-1 0 0,1 0 0,0 0 0,0 2 0,4 4 0,-1 1 0,-1 0 0,0 0 0,3 9 0,0 1 0,-6-18 0,0 0 0,0 0 0,1 0 0,-1-1 0,0 1 0,0 0 0,0 0 0,0 0 0,0 0 0,0 0 0,0 0 0,0 0 0,0 0 0,0 0 0,0 0 0,0 0 0,1 0 0,-1 0 0,0-1 0,0 1 0,0 0 0,0 0 0,0 0 0,0 0 0,0 0 0,0 0 0,1 0 0,-1 0 0,0 0 0,0 0 0,0 0 0,0 0 0,0 0 0,0 0 0,0 0 0,0 1 0,1-1 0,-1 0 0,0 0 0,0 0 0,0 0 0,0 0 0,0 0 0,0 0 0,0 0 0,0 0 0,0 0 0,0 0 0,1 0 0,-1 0 0,0 1 0,0-1 0,0 0 0,0 0 0,0 0 0,0 0 0,0 0 0,0 0 0,0 0 0,0 1 0,3-18 0,-3-21 0,0 34 0,-1 0 0,1 0 0,-1 0 0,0 0 0,-1 0 0,1 0 0,-1 1 0,1-1 0,-1 0 0,0 1 0,-1-1 0,1 1 0,-1 0 0,1-1 0,-1 1 0,0 1 0,0-1 0,0 0 0,-5-2 0,5 3 0,1 1 0,-1 0 0,1 0 0,-1 0 0,0 0 0,0 1 0,1-1 0,-1 1 0,0-1 0,0 1 0,0 0 0,0 0 0,1 0 0,-1 1 0,0-1 0,0 1 0,0-1 0,1 1 0,-1 0 0,0 0 0,1 0 0,-1 1 0,1-1 0,-1 1 0,1-1 0,0 1 0,-1 0 0,-2 3 0,2-2 0,-1 1 0,2-1 0,-1 1 0,0-1 0,1 1 0,-1 0 0,1 0 0,0 0 0,0 0 0,1 1 0,-1-1 0,1 0 0,0 1 0,0-1 0,1 1 0,-1-1 0,1 1 0,0-1 0,0 1 0,0-1 0,1 1 0,0-1 0,0 1 0,0-1 0,0 0 0,1 1 0,-1-1 0,1 0 0,0 0 0,0 0 0,1 0 0,-1 0 0,1-1 0,0 1 0,0-1 0,0 0 0,0 1 0,1-1 0,-1-1 0,1 1 0,0-1 0,0 1 0,0-1 0,0 0 0,7 2 0,-5-1 0,1-1 0,0 0 0,-1-1 0,1 0 0,0 0 0,0 0 0,0-1 0,0 1 0,0-2 0,0 1 0,0-1 0,7-2 0,-10 2 0,0 0 0,-1-1 0,1 0 0,-1 1 0,1-1 0,-1-1 0,0 1 0,0 0 0,0-1 0,0 0 0,0 1 0,0-1 0,-1 0 0,0 0 0,1-1 0,-1 1 0,0 0 0,0-1 0,-1 1 0,1-1 0,-1 0 0,2-7 0,3-23 0,-2-1 0,-2 0 0,0 0 0,-3 0 0,-7-54 0,0 54 0,8 34 0,0 1 0,0 0 0,0-1 0,-1 1 0,1 0 0,0-1 0,0 1 0,-1-1 0,1 1 0,0 0 0,0-1 0,-1 1 0,1 0 0,0 0 0,-1-1 0,1 1 0,0 0 0,-1 0 0,1-1 0,0 1 0,-1 0 0,1 0 0,-1 0 0,1 0 0,-1-1 0,0 2 0,0-1 0,1 1 0,-1-1 0,0 1 0,1-1 0,-1 1 0,0 0 0,1-1 0,-1 1 0,1-1 0,-1 1 0,1 0 0,-1 0 0,1-1 0,-1 1 0,1 0 0,0 0 0,-1 1 0,-5 15 0,0 1 0,1-1 0,1 1 0,1 0 0,0 0 0,1 22 0,1-26 0,1-1 0,1 1 0,0-1 0,1 1 0,0-1 0,1 1 0,1-1 0,10 25 0,-11-32 0,1 1 0,0-1 0,1 1 0,-1-1 0,1 0 0,0-1 0,1 1 0,-1-1 0,1 0 0,0-1 0,1 1 0,-1-1 0,1 0 0,-1-1 0,1 0 0,0 0 0,0 0 0,1-1 0,-1 0 0,1 0 0,-1-1 0,9 1 0,-10-2 0,1 0 0,0 0 0,0-1 0,-1 0 0,1 0 0,0 0 0,-1-1 0,1 0 0,-1 0 0,1-1 0,-1 0 0,0 0 0,0 0 0,0-1 0,-1 0 0,1 0 0,-1 0 0,0-1 0,0 0 0,-1 0 0,1 0 0,-1 0 0,0-1 0,5-9 0,-5 6 0,1-1 0,-1 1 0,-1-1 0,0 0 0,0 0 0,1-12 0,-4 19 0,1 1 0,-1-1 0,1 1 0,-1-1 0,0 1 0,0-1 0,0 1 0,0-1 0,-1 1 0,1-1 0,-1 1 0,0-1 0,1 1 0,-1-1 0,0 1 0,0 0 0,0 0 0,-1-1 0,1 1 0,-1 0 0,1 0 0,-1 0 0,0 1 0,1-1 0,-1 0 0,0 1 0,0-1 0,0 1 0,0-1 0,-3 0 0,3 1 0,0 1 0,1-1 0,-1 1 0,0-1 0,1 1 0,-1 0 0,0 0 0,1 0 0,-1 0 0,0 0 0,1 0 0,-1 0 0,0 1 0,1-1 0,-1 1 0,0-1 0,1 1 0,-1 0 0,1-1 0,-3 3 0,1-1 0,0 0 0,1 1 0,-1-1 0,1 1 0,-1 0 0,1-1 0,0 1 0,1 0 0,-4 6 0,2-3 0,1-1 0,0 1 0,0 0 0,1 0 0,-1 0 0,1-1 0,0 1 0,1 0 0,0 0 0,0 1 0,1 10 0,0-14 0,1 1 0,0-1 0,-1 1 0,1-1 0,0 0 0,1 1 0,-1-1 0,0 0 0,1 0 0,0-1 0,0 1 0,0-1 0,0 1 0,0-1 0,0 0 0,1 0 0,-1 0 0,1-1 0,-1 1 0,1-1 0,0 0 0,-1 0 0,7 1 0,5 1 0,-1-1 0,1-1 0,0 0 0,29-3 0,-40 2 0,-1 0 0,1 0 0,0-1 0,-1 0 0,1 0 0,0 0 0,-1 0 0,1 0 0,-1-1 0,0 0 0,1 0 0,-1 0 0,0 0 0,0 0 0,0 0 0,-1-1 0,1 1 0,3-5 0,-2 1 0,-1 0 0,0 0 0,0 0 0,-1 0 0,0-1 0,0 1 0,0-1 0,-1 0 0,1-7 0,-2 12 0,6-25 0,0 21 0,3 15 0,1 8 0,-2-1 0,1 0 0,1 0 0,0-1 0,22 23 0,-30-36 0,0 0 0,-1 0 0,1 0 0,0-1 0,0 1 0,0 0 0,1-1 0,-1 0 0,0 1 0,0-1 0,1 0 0,-1 0 0,1-1 0,-1 1 0,1 0 0,-1-1 0,1 1 0,-1-1 0,1 0 0,0 0 0,-1 0 0,1 0 0,-1-1 0,1 1 0,-1 0 0,1-1 0,-1 0 0,1 0 0,-1 0 0,1 0 0,-1 0 0,0 0 0,0-1 0,1 1 0,-1-1 0,0 1 0,0-1 0,-1 0 0,1 0 0,0 0 0,2-2 0,0-3 0,0 1 0,0 0 0,-1-1 0,1 0 0,-1 0 0,-1 0 0,1 0 0,-1 0 0,-1-1 0,1 1 0,0-13 0,6-21 0,-2 31 0,1 16 0,9 31 0,-7-14 0,-5-17 0,0-1 0,0 0 0,0 0 0,1-1 0,-1 1 0,1-1 0,0 0 0,1 0 0,-1-1 0,1 1 0,-1-1 0,1 0 0,0-1 0,0 1 0,1-1 0,6 1 0,-10-2 0,0-1 0,0 1 0,0-1 0,0 1 0,0-1 0,0 0 0,0 0 0,0-1 0,0 1 0,0-1 0,0 1 0,0-1 0,0 0 0,0 0 0,0 0 0,0-1 0,-1 1 0,1-1 0,-1 1 0,1-1 0,-1 0 0,1 0 0,-1 0 0,0 0 0,0 0 0,0-1 0,0 1 0,0-1 0,-1 1 0,1-1 0,-1 0 0,1 1 0,-1-1 0,0 0 0,1-6 0,3-19 0,-1 0 0,-1-1 0,-2 0 0,0 0 0,-8-55 0,-2 51 0,2 25 0,6 8 0,0 1 0,1-1 0,-1 1 0,1 0 0,-1-1 0,1 1 0,-1 0 0,1-1 0,0 1 0,-1 0 0,1-1 0,0 1 0,0 0 0,-1 0 0,1-1 0,0 1 0,0 0 0,0 0 0,0 0 0,-5 32 0,2-1 0,1 0 0,1 0 0,2 1 0,2-1 0,0 0 0,15 57 0,-16-83 0,-2-4 0,1 1 0,0 0 0,-1 0 0,1 0 0,1 0 0,-1-1 0,0 1 0,1 0 0,-1-1 0,1 1 0,0-1 0,2 3 0,-4-5 0,0 0 0,0 0 0,0 0 0,1 0 0,-1 0 0,0 0 0,0 0 0,0 0 0,0 0 0,0 0 0,1 0 0,-1 0 0,0 0 0,0 0 0,0 0 0,0 0 0,0 0 0,1 0 0,-1 0 0,0 0 0,0 0 0,0 0 0,0 0 0,0 0 0,0-1 0,1 1 0,-1 0 0,0 0 0,0 0 0,0 0 0,0 0 0,0 0 0,0 0 0,0 0 0,0-1 0,0 1 0,1 0 0,-1 0 0,0 0 0,0 0 0,0 0 0,0-1 0,0 1 0,0 0 0,0 0 0,0 0 0,0 0 0,0 0 0,0-1 0,0 1 0,1-15 0,-4-13 0,0 4 0,0 11 0,2 0 0,-1 1 0,2-1 0,-1 0 0,3-17 0,-1 27 0,-1-1 0,1 1 0,0 0 0,0 0 0,1-1 0,-1 1 0,1 0 0,-1 0 0,1 0 0,0 1 0,0-1 0,0 0 0,1 1 0,-1-1 0,1 1 0,-1 0 0,1 0 0,0 0 0,0 0 0,0 0 0,0 1 0,0-1 0,0 1 0,0 0 0,4-1 0,5-1-195,0 0 0,0 1 0,0 1 0,0 0 0,0 1 0,20 2 0,-19-1-6631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5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24575,'1'0'0,"0"1"0,0-1 0,1 0 0,-1 1 0,0 0 0,-1-1 0,1 1 0,0 0 0,0-1 0,0 1 0,0 0 0,0 0 0,-1 0 0,1 0 0,0-1 0,-1 1 0,1 0 0,-1 0 0,1 1 0,0 0 0,11 27 0,-10-23 0,17 51 0,-14-40 0,1 1 0,0-1 0,1 0 0,18 30 0,-25-46 0,1 0 0,-1 0 0,1 0 0,-1 0 0,1-1 0,-1 1 0,1 0 0,0 0 0,0 0 0,-1-1 0,1 1 0,0 0 0,0-1 0,0 1 0,0-1 0,0 1 0,0-1 0,0 1 0,0-1 0,0 1 0,0-1 0,0 0 0,0 0 0,0 0 0,0 0 0,0 0 0,2 0 0,-2 0 0,1-1 0,-1 0 0,0 0 0,1 0 0,-1 0 0,0 0 0,0-1 0,0 1 0,0 0 0,0 0 0,-1-1 0,1 1 0,0 0 0,0-1 0,-1 1 0,1-3 0,3-7 0,-1-1 0,0 0 0,2-20 0,-5-45 0,-1 59 0,1 0 0,0 0 0,2-1 0,5-28 0,-7 46 2,0-1 1,0 1-1,0 0 0,1 0 0,-1 0 1,0 0-1,1 0 0,-1 0 0,0 0 1,1 0-1,0 0 0,-1 0 0,1 0 0,-1 0 1,1 0-1,0 0 0,0 1 0,0-1 1,-1 0-1,1 0 0,0 1 0,0-1 1,0 1-1,0-1 0,0 1 0,0-1 0,0 1 1,0-1-1,0 1 0,1 0 0,-1 0 1,0 0-1,0-1 0,0 1 0,0 0 1,0 0-1,0 1 0,1-1 0,-1 0 0,0 0 1,0 0-1,0 1 0,0-1 0,0 1 1,0-1-1,0 1 0,0-1 0,0 1 1,0-1-1,1 2 0,6 4-260,0 0 1,-1 0-1,0 1 1,10 10-1,-15-15 67,13 16-6635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7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26 240 24575,'0'0'0,"0"-1"0,0 1 0,0 0 0,0 0 0,0-1 0,1 1 0,-1 0 0,0 0 0,0-1 0,0 1 0,0 0 0,0-1 0,0 1 0,0 0 0,0 0 0,0-1 0,0 1 0,0 0 0,0 0 0,0-1 0,-1 1 0,1 0 0,0 0 0,0-1 0,0 1 0,0 0 0,0 0 0,0-1 0,-1 1 0,1 0 0,0 0 0,0 0 0,0-1 0,-1 1 0,1 0 0,0 0 0,0 0 0,0 0 0,-1-1 0,1 1 0,0 0 0,-1 0 0,1 0 0,0 0 0,0 0 0,-1 0 0,1 0 0,0 0 0,0 0 0,-1 0 0,1 0 0,0 0 0,0 0 0,-1 0 0,1 0 0,0 0 0,-1 0 0,1 0 0,0 0 0,0 1 0,-1-1 0,1 0 0,0 0 0,-12 17 0,11-10 0,-1 1 0,2 0 0,-1 0 0,1 0 0,0 0 0,0 0 0,1 0 0,3 14 0,-4-20 0,1 0 0,-1 0 0,1 0 0,-1-1 0,1 1 0,0 0 0,0 0 0,0 0 0,0-1 0,0 1 0,0 0 0,0-1 0,0 1 0,1-1 0,-1 1 0,1-1 0,-1 0 0,1 0 0,0 0 0,-1 0 0,1 0 0,0 0 0,0 0 0,0 0 0,-1-1 0,1 1 0,0 0 0,0-1 0,0 0 0,0 0 0,0 1 0,0-1 0,0 0 0,0-1 0,0 1 0,0 0 0,0 0 0,0-1 0,0 0 0,2 0 0,-2 0 0,0 1 0,0-1 0,0 0 0,0 0 0,0 0 0,-1 0 0,1-1 0,0 1 0,0-1 0,-1 1 0,1-1 0,-1 1 0,0-1 0,1 0 0,-1 1 0,0-1 0,0 0 0,0 0 0,0 0 0,0 0 0,0 0 0,0-3 0,0 1 0,-1 0 0,1 0 0,-1 0 0,0 1 0,0-1 0,0 0 0,0 0 0,-1 0 0,0 0 0,1 0 0,-4-6 0,4 8 0,-1 0 0,0 0 0,0 0 0,0-1 0,0 1 0,0 1 0,-1-1 0,1 0 0,0 0 0,-1 0 0,0 1 0,1-1 0,-1 1 0,0-1 0,0 1 0,0 0 0,0 0 0,-2-2 0,2 3 0,0 0 0,0 0 0,0 0 0,1 0 0,-1 0 0,0 0 0,0 0 0,0 1 0,1-1 0,-1 1 0,0-1 0,0 1 0,1 0 0,-1-1 0,0 1 0,1 0 0,-1 0 0,1 0 0,-1 0 0,1 1 0,0-1 0,-1 0 0,1 1 0,0-1 0,0 0 0,-2 4 0,0-2 0,0 1 0,1 0 0,-1 0 0,1 1 0,0-1 0,0 1 0,1-1 0,-1 1 0,1-1 0,0 1 0,0 0 0,0 0 0,1-1 0,0 1 0,-1 0 0,2 6 0,0-8 0,-1 1 0,1-1 0,0 0 0,0 1 0,0-1 0,1 0 0,-1 0 0,1 0 0,-1 0 0,1-1 0,0 1 0,0 0 0,0-1 0,1 1 0,-1-1 0,1 1 0,-1-1 0,1 0 0,0 0 0,-1-1 0,1 1 0,0 0 0,6 1 0,2 1 0,1-1 0,-1-1 0,0 0 0,1 0 0,-1-1 0,1 0 0,-1-1 0,1-1 0,-1 0 0,14-3 0,-18 3 0,-1 0 0,0-1 0,0 0 0,0 0 0,0 0 0,0-1 0,0 0 0,-1 0 0,1-1 0,-1 1 0,0-1 0,0 0 0,0-1 0,-1 1 0,1-1 0,-1 0 0,0 0 0,-1 0 0,6-10 0,8-40 0,-16 48 0,1-1 0,-1 1 0,2 0 0,-1-1 0,1 1 0,0 0 0,1 0 0,-1 1 0,1-1 0,6-7 0,-9 14 0,-1-1 0,1 0 0,0 1 0,-1-1 0,1 0 0,0 1 0,0-1 0,-1 1 0,1-1 0,0 1 0,0-1 0,0 1 0,0 0 0,0-1 0,0 1 0,0 0 0,-1 0 0,1 0 0,0 0 0,0 0 0,0 0 0,0 0 0,0 0 0,0 0 0,0 0 0,0 0 0,1 1 0,0 0 0,0 0 0,-1 1 0,1-1 0,-1 0 0,1 1 0,-1-1 0,1 1 0,-1-1 0,0 1 0,0 0 0,0 0 0,1 1 0,3 7 0,-1 0 0,0 0 0,3 15 0,-9-39 0,1 11 0,0-1 0,0 0 0,0 0 0,0 1 0,-1-1 0,-3-6 0,2 7 0,1 0 0,-1 0 0,1 1 0,-1-1 0,0 1 0,0-1 0,0 1 0,0 0 0,-1 0 0,1 1 0,-1-1 0,1 1 0,-1-1 0,1 1 0,-1 0 0,0 0 0,-7 0 0,9 1 0,0 0 0,0 0 0,0 0 0,-1 1 0,1-1 0,0 1 0,0-1 0,0 1 0,0 0 0,0 0 0,0 0 0,0 0 0,0 0 0,1 0 0,-1 0 0,0 1 0,1-1 0,-1 1 0,1-1 0,-1 1 0,1 0 0,0-1 0,-1 1 0,1 0 0,0 0 0,0 0 0,0 0 0,1 0 0,-1 0 0,0 0 0,1 0 0,-1 3 0,0 0 0,-1 0 0,1 0 0,1 1 0,-1-1 0,1 0 0,0 0 0,0 1 0,0-1 0,1 0 0,-1 0 0,2 1 0,-1-1 0,0 0 0,1 0 0,0 0 0,0 0 0,0-1 0,1 1 0,0 0 0,0-1 0,0 0 0,0 0 0,1 0 0,-1 0 0,1 0 0,0-1 0,0 1 0,1-1 0,-1 0 0,0-1 0,1 1 0,0-1 0,0 0 0,0 0 0,0 0 0,0-1 0,0 1 0,6 0 0,1 0 0,-1 0 0,0 0 0,1-1 0,0 0 0,-1-1 0,1 0 0,0-1 0,-1-1 0,23-5 0,-28 5 0,0 0 0,-1-1 0,1 1 0,-1-1 0,0 0 0,0-1 0,0 1 0,0-1 0,0 0 0,-1 0 0,0-1 0,0 1 0,0-1 0,0 0 0,-1 0 0,0 0 0,0-1 0,0 1 0,-1-1 0,4-9 0,-2 1 0,-1-1 0,-1 1 0,0-1 0,0 0 0,-2 0 0,0 1 0,0-1 0,-1 0 0,-1 1 0,-1-1 0,0 1 0,-1-1 0,0 1 0,-1 0 0,-1 1 0,0-1 0,-13-19 0,19 32 0,-1-1 0,0 1 0,1 0 0,-1 0 0,0 0 0,0 0 0,1 0 0,-1 0 0,0 0 0,0 0 0,0 1 0,0-1 0,0 0 0,-1 0 0,1 1 0,0-1 0,0 1 0,-2-1 0,2 1 0,0 0 0,1 0 0,-1 1 0,1-1 0,-1 0 0,1 1 0,-1-1 0,1 0 0,-1 1 0,1-1 0,-1 1 0,1-1 0,-1 1 0,1-1 0,0 1 0,-1-1 0,1 1 0,0 0 0,0-1 0,-1 1 0,1-1 0,0 1 0,0 0 0,0-1 0,0 2 0,-2 9 0,0 1 0,1-1 0,1 13 0,0-17 0,1 48 0,3 1 0,2-1 0,26 106 0,-31-155 0,1 0 0,0 0 0,0 0 0,0 0 0,1 0 0,6 9 0,-18-55 0,-3 10 0,3 9 0,-11-41 0,18 57 0,1 0 0,0 0 0,0 0 0,1 0 0,0 0 0,-1 0 0,2 0 0,-1 0 0,1 0 0,-1 0 0,1 0 0,1 1 0,-1-1 0,3-5 0,-2 6 0,0 1 0,1 0 0,-1 1 0,1-1 0,0 0 0,0 1 0,0 0 0,0-1 0,0 1 0,0 0 0,1 1 0,-1-1 0,1 0 0,-1 1 0,1 0 0,-1 0 0,1 0 0,0 0 0,4 1 0,10-3 0,1 2 0,29 2 0,-37-1 0,4 0 0,18 0 0,-30 3 0,-19 3 0,4-2 0,-1 1 0,1 0 0,0 0 0,0 1 0,-13 9 0,22-13 0,0 0 0,0 1 0,0-1 0,0 1 0,0-1 0,1 1 0,-1 0 0,1 0 0,-1 0 0,1 0 0,0 0 0,1 1 0,-1-1 0,0 1 0,1-1 0,0 1 0,0-1 0,0 1 0,0 0 0,0 0 0,1-1 0,0 8 0,1-8 0,-1 0 0,1 0 0,0 0 0,1-1 0,-1 1 0,0 0 0,1-1 0,0 1 0,-1-1 0,1 0 0,0 1 0,0-1 0,0 0 0,1 0 0,-1 0 0,0-1 0,1 1 0,0 0 0,-1-1 0,1 0 0,0 0 0,-1 1 0,1-2 0,0 1 0,0 0 0,3 0 0,10 3 0,0-2 0,0 1 0,23-1 0,-34-2 0,0 0 0,0 0 0,0 0 0,-1-1 0,1 1 0,0-1 0,0 0 0,0-1 0,7-3 0,-9 4 0,-1-1 0,1 1 0,-1-1 0,0 0 0,0 0 0,0-1 0,0 1 0,0 0 0,0-1 0,0 1 0,-1-1 0,1 1 0,-1-1 0,0 0 0,0 1 0,0-1 0,1-4 0,0-2 0,1 1 0,1-1 0,7-13 0,-10 20 0,0 0 0,1 0 0,-1 1 0,0-1 0,1 0 0,0 1 0,-1-1 0,1 0 0,3-1 0,-5 3 0,1 0 0,0-1 0,0 1 0,-1 0 0,1-1 0,0 1 0,0 0 0,-1 0 0,1 0 0,0 0 0,0 0 0,0 0 0,-1 0 0,1 0 0,0 0 0,0 0 0,-1 0 0,1 1 0,0-1 0,0 0 0,-1 1 0,1-1 0,0 0 0,0 1 0,-1-1 0,2 2 0,0 0 0,0 0 0,-1 0 0,1 1 0,0-1 0,-1 1 0,0 0 0,1-1 0,-1 1 0,0 0 0,-1 0 0,1 0 0,0 0 0,-1 0 0,1 5 0,-1 43 0,-7-18 0,0-20 0,7-13 0,0 0 0,0 0 0,0 0 0,-1 0 0,1 0 0,0 0 0,0 0 0,0 0 0,-1 0 0,1 0 0,0 0 0,0 0 0,-1 0 0,1 0 0,0 0 0,0 0 0,0 0 0,-1 0 0,1 0 0,0 0 0,0 0 0,0 0 0,-1 0 0,1-1 0,0 1 0,0 0 0,0 0 0,0 0 0,0 0 0,-1-1 0,1 1 0,0 0 0,0 0 0,0 0 0,0 0 0,0-1 0,0 1 0,0 0 0,-1 0 0,1 0 0,0-1 0,0 1 0,0 0 0,0 0 0,0-1 0,0 1 0,0 0 0,0-1 0,-1-3 0,0-1 0,1 0 0,-1 0 0,1 0 0,0 1 0,0-1 0,0 0 0,0 0 0,1 0 0,0 1 0,0-1 0,1 0 0,-1 1 0,1-1 0,0 1 0,0-1 0,0 1 0,6-8 0,2-1 0,0 0 0,0 0 0,1 1 0,17-14 0,99-66 0,-119 79 0,-15 7 0,4 6 0,0-1 0,0 1 0,0 0 0,0 0 0,0 0 0,0 1 0,0-1 0,-3 2 0,0-1 0,1 2 0,-1-1 0,1 1 0,0-1 0,0 2 0,0-1 0,0 0 0,1 1 0,-1 0 0,1 0 0,-6 7 0,9-9 0,-1 0 0,1 0 0,0 0 0,-1 0 0,1 0 0,0 0 0,0 0 0,1 0 0,-1 0 0,0 0 0,1 1 0,-1-1 0,1 0 0,-1 1 0,1-1 0,0 0 0,0 1 0,0-1 0,1 0 0,-1 0 0,1 1 0,-1-1 0,1 0 0,-1 0 0,1 1 0,0-1 0,0 0 0,0 0 0,1 0 0,-1 0 0,3 3 0,5 3 0,-1 0 0,2-1 0,-1 0 0,1-1 0,0 0 0,0 0 0,20 7 0,-17-8 0,-1 1 0,0 0 0,0 1 0,-1 0 0,15 12 0,-25-18 0,1 0 0,-1 0 0,0-1 0,-1 1 0,1 0 0,0 0 0,0 0 0,0 0 0,0 0 0,-1 0 0,1 0 0,0 0 0,-1 0 0,1 1 0,-1-1 0,0 0 0,1 0 0,-1 0 0,0 1 0,0-1 0,1 0 0,-1 0 0,0 1 0,0-1 0,0 0 0,-1 0 0,1 1 0,0-1 0,0 0 0,-1 0 0,1 1 0,-1-1 0,1 0 0,-1 0 0,1 0 0,-1 0 0,0 0 0,0 0 0,1 0 0,-1 0 0,0 0 0,0 0 0,0 0 0,0 0 0,0-1 0,0 1 0,0 0 0,0-1 0,0 1 0,-2 0 0,-6 3 0,1 0 0,-1 0 0,0-1 0,0 0 0,-12 2 0,4-1-119,-11 1-504,-34 4 0,42-8-6203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7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7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0 24575,'-31'27'0,"-15"26"0,-4 23 0,7 15 0,10 11 0,12 5 0,8 3 0,7-5 0,13-10 0,10-14 0,7-19 0,-2-21-8191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2:04:2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1444 59 24575,'-1'-1'0,"0"-1"0,1 0 0,-1 0 0,0 1 0,0-1 0,-1 1 0,1-1 0,0 1 0,0-1 0,-1 1 0,1 0 0,-1 0 0,1 0 0,-1 0 0,0 0 0,1 0 0,-3-1 0,-31-15 0,11 12 0,1 0 0,0 2 0,-1 1 0,0 0 0,0 2 0,-32 3 0,-7 0 0,22-4 0,0 2 0,1 2 0,-1 1 0,1 2 0,-44 13 0,50-7 0,0 1 0,1 2 0,1 1 0,0 2 0,1 1 0,-56 45 0,51-32 0,2 1 0,1 2 0,2 2 0,-48 72 0,16-7 0,5 3 0,-60 153 0,97-202 0,2 1 0,3 0 0,2 2 0,3-1 0,2 2 0,-1 84 0,10-130 0,0 0 0,1 1 0,1-1 0,0 0 0,1 0 0,1 0 0,0-1 0,0 1 0,1-1 0,8 13 0,-8-17 0,0-1 0,1 0 0,0-1 0,0 1 0,1-1 0,0-1 0,0 1 0,1-1 0,0 0 0,0-1 0,0 0 0,1 0 0,-1 0 0,1-1 0,15 4 0,3-1 0,1 0 0,0-2 0,0-1 0,1-2 0,-1 0 0,51-5 0,-17-4 0,-1-2 0,63-20 0,-53 10 0,0-3 0,-2-4 0,103-53 0,-128 54 0,-1-1 0,-1-3 0,-2-1 0,-1-2 0,-1-2 0,38-43 0,-38 32 0,-3-1 0,-1-2 0,-2-1 0,-3-2 0,24-55 0,-35 62 0,-1-1 0,-2 0 0,-3-1 0,-1-1 0,-2 0 0,3-75 0,-10 82 0,-3 1 0,0-1 0,-12-60 0,9 82 0,0 1 0,-1 0 0,-1 0 0,-1 0 0,0 1 0,-1 0 0,-1 0 0,0 1 0,-1 0 0,-15-16 0,16 22 8,0 1 0,0 0 0,-1 1 0,0 0 0,0 0 0,0 1 0,-1 1 0,0-1 0,0 2 0,-1 0 0,0 0 0,1 1 0,-1 0 0,-17-1 0,3 2-256,0 1 1,0 0-1,1 3 1,-1 0-1,-42 9 1,14 1-6579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2:04:26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660 76 24575,'-33'-1'0,"1"3"0,0 1 0,-34 7 0,50-7 0,0 2 0,0 0 0,1 1 0,0 1 0,0 0 0,1 1 0,-27 18 0,3 4 0,2 2 0,1 1 0,1 1 0,2 2 0,2 2 0,-50 80 0,70-103 0,2 1 0,0 1 0,1-1 0,0 1 0,2 1 0,0-1 0,1 1 0,0 0 0,2 0 0,0 0 0,1 21 0,1-36 0,1 0 0,-1-1 0,1 1 0,0 0 0,0-1 0,0 1 0,0-1 0,0 0 0,1 1 0,-1-1 0,1 0 0,0 0 0,-1 0 0,1 0 0,0 0 0,0 0 0,0 0 0,0-1 0,1 1 0,-1-1 0,0 1 0,1-1 0,-1 0 0,1 0 0,-1 0 0,1-1 0,-1 1 0,1 0 0,0-1 0,3 1 0,10 1 0,0-1 0,0 0 0,29-3 0,-37 1 0,17-2 0,0 0 0,0-2 0,-1-1 0,0-1 0,0-2 0,0 0 0,-1-1 0,0-1 0,-1-1 0,23-18 0,-20 13 0,-2-1 0,0-1 0,-1-2 0,-1 0 0,-1-1 0,-1-1 0,-1-1 0,20-33 0,-12 3 0,-3 0 0,-1-1 0,-4-1 0,16-78 0,-32 128 0,-1 0 0,1 0 0,-2 0 0,1 0 0,-1 0 0,0-11 0,0 16 0,-1 0 0,1-1 0,0 1 0,-1-1 0,0 1 0,1 0 0,-1 0 0,0-1 0,1 1 0,-1 0 0,0 0 0,0 0 0,0 0 0,0 0 0,0 0 0,0 0 0,0 0 0,0 0 0,-1 0 0,1 1 0,0-1 0,0 0 0,-1 1 0,1-1 0,-1 1 0,1-1 0,0 1 0,-1 0 0,1 0 0,-1 0 0,1 0 0,0 0 0,-1 0 0,-1 0 0,-36 5-1365,-3 4-5461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2:04:30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42 24575,'-18'-9'0,"-10"-3"0,-5 0 0,4 3-8191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2:05:0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7:58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60 24575,'0'0'0,"-1"-1"0,1 1 0,0 0 0,0-1 0,-1 1 0,1 0 0,0 0 0,0-1 0,-1 1 0,1 0 0,0 0 0,-1-1 0,1 1 0,0 0 0,-1 0 0,1 0 0,-1 0 0,1-1 0,0 1 0,-1 0 0,1 0 0,-1 0 0,1 0 0,0 0 0,-1 0 0,1 0 0,-1 0 0,1 0 0,0 0 0,-1 0 0,1 1 0,0-1 0,-1 0 0,-3 13 0,7 22 0,9 27 0,4-1 0,2 0 0,33 75 0,-31-103 0,-19-32 0,-1-1 0,0 1 0,1-1 0,-1 0 0,1 1 0,-1-1 0,1 1 0,-1-1 0,1 0 0,-1 1 0,1-1 0,-1 0 0,1 1 0,-1-1 0,1 0 0,0 0 0,-1 0 0,1 0 0,0 0 0,-1 0 0,2 1 0,-2-2 0,1 1 0,0-1 0,-1 1 0,1-1 0,-1 1 0,1-1 0,-1 1 0,1-1 0,-1 0 0,1 1 0,-1-1 0,1 0 0,-1 1 0,0-1 0,1 0 0,-1 0 0,0 1 0,0-1 0,1 0 0,-1 0 0,0 0 0,0 0 0,26-169 0,-12 67 0,-10 79 0,0 5 0,-1 0 0,-1 0 0,-1 0 0,0 0 0,-3-23 0,-4 28 0,1 22 0,-2 25 0,5-22 17,1 0 0,1 0 1,0 0-1,0 0 0,1 0 0,4 17 0,-4-24-95,0 0 0,1 0 0,0 0-1,0 0 1,0 0 0,0 0 0,1 0 0,-1-1 0,1 1-1,0-1 1,0 0 0,0 0 0,0 0 0,1 0 0,-1 0-1,1-1 1,0 1 0,7 2 0,20 8-6748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7:5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24575,'13'-4'0,"9"-2"0,10 0 0,8 2 0,2 1 0,-7 1-8191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7:59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24575,'9'23'0,"11"6"0,12-1 0,14-5 0,12-7 0,5-5 0,-8-6-8191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0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24 24575,'-1'-1'0,"0"-1"0,1 1 0,-1-1 0,0 1 0,0 0 0,0-1 0,0 1 0,0 0 0,0 0 0,0 0 0,-1 0 0,1 0 0,0 0 0,-1 0 0,1 0 0,0 0 0,-1 1 0,1-1 0,-1 0 0,1 1 0,-1-1 0,0 1 0,1 0 0,-3-1 0,0 2 0,1-1 0,0 1 0,-1-1 0,1 1 0,0 0 0,0 0 0,0 0 0,0 1 0,0-1 0,0 1 0,-4 2 0,-2 3 0,-1 1 0,1-1 0,1 2 0,-1-1 0,-12 18 0,14-15 0,0 0 0,1 1 0,-9 22 0,13-31 0,1 0 0,0 0 0,0 0 0,0 0 0,1 0 0,-1 0 0,1 0 0,-1 1 0,1-1 0,0 0 0,0 0 0,1 0 0,-1 1 0,1-1 0,-1 0 0,1 0 0,0 0 0,0 0 0,1 0 0,-1 0 0,2 3 0,-2-5 0,1 1 0,-1-1 0,0 0 0,0 0 0,1 0 0,-1 0 0,0 0 0,1 0 0,-1 0 0,1 0 0,-1-1 0,1 1 0,0-1 0,-1 1 0,1-1 0,0 1 0,-1-1 0,1 0 0,0 0 0,2 0 0,0-1 0,0 1 0,-1-1 0,1 0 0,-1 0 0,1-1 0,-1 1 0,1-1 0,-1 1 0,4-4 0,2-1 0,0-1 0,-1 0 0,1-1 0,-1 0 0,9-13 0,9-26 0,-14 23 0,-9 23 0,-1 9 0,-1 13 0,0-18 0,2 25-273,1-1 0,1 0 0,2 0 0,11 30 0,-5-22-6553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0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24575,'0'14'0,"0"12"0,-5 12 0,-1 7 0,0 2 0,1 0 0,2-2 0,1-5 0,1-9-8191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0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24575,'22'26'0,"0"1"0,-2 1 0,-1 1 0,-1 1 0,-1 0 0,13 36 0,-29-63 0,0 0 0,1 0 0,-1 0 0,1 0 0,0 0 0,0 0 0,0-1 0,5 5 0,-7-6 0,1-1 0,-1 0 0,1 1 0,-1-1 0,1 0 0,-1 0 0,1 1 0,-1-1 0,1 0 0,0 0 0,-1 0 0,1 0 0,-1 0 0,1 0 0,-1 0 0,1 0 0,0 0 0,-1 0 0,1 0 0,-1 0 0,2 0 0,-1-1 0,1 0 0,-1 0 0,0 0 0,0 0 0,0 0 0,0 0 0,0 0 0,0 0 0,0 0 0,0 0 0,0 0 0,1-3 0,4-6 0,-1-2 0,-1 1 0,1-1 0,-2 1 0,1-1 0,-2 0 0,2-15 0,4-91 0,-7 101 0,-1-2 0,2 0 0,-2 0 0,0 0 0,-6-36 0,5 53 0,1 1 0,0 0 0,0-1 0,-1 1 0,1 0 0,-1-1 0,1 1 0,-1 0 0,0 0 0,1 0 0,-1-1 0,0 1 0,-1-1 0,1 2 0,1-1 0,0 1 0,-1 0 0,1 0 0,0 0 0,-1 0 0,1 0 0,0 0 0,-1 0 0,1 0 0,-1-1 0,1 1 0,0 1 0,-1-1 0,1 0 0,0 0 0,-1 0 0,1 0 0,0 0 0,-1 0 0,1 0 0,0 0 0,-1 1 0,1-1 0,0 0 0,-1 0 0,1 0 0,0 1 0,-1-1 0,1 1 0,-2 1 0,-1 1 0,2 0 0,-1-1 0,0 1 0,0 0 0,1 0 0,0 0 0,-1 0 0,0 5 0,0 2-76,0 1 1,1-1-1,0 1 0,0-1 0,2 0 0,-1 1 0,1-1 0,0 1 1,1-1-1,0 0 0,1 0 0,0 0 0,1 0 0,0 0 1,1-1-1,-1 1 0,9 10 0,7 6-6750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7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24575,'12'-6'0,"1"2"0,-1-1 0,1 2 0,0 0 0,0 0 0,0 1 0,0 1 0,14 0 0,-24 1 0,1 0 0,-1 0 0,0 0 0,0 1 0,1 0 0,-1-1 0,0 1 0,0 1 0,0-1 0,0 0 0,0 1 0,0-1 0,0 1 0,-1 0 0,1 0 0,-1 0 0,1 0 0,-1 0 0,0 1 0,0-1 0,0 1 0,0 0 0,0-1 0,0 1 0,-1 0 0,1 0 0,-1 0 0,0 0 0,0 0 0,0 1 0,0-1 0,-1 0 0,1 0 0,-1 0 0,0 1 0,0-1 0,0 5 0,-1 1 0,-1 0 0,0 1 0,0-1 0,-1 0 0,0 0 0,-1 0 0,0 0 0,0-1 0,-1 1 0,0-1 0,-1 0 0,1-1 0,-1 1 0,-1-1 0,1 0 0,-1-1 0,-1 0 0,1 0 0,-9 5 0,16-11 0,-1 0 0,1 1 0,0-1 0,0 0 0,0 0 0,-1 0 0,1 0 0,0 1 0,0-1 0,0 0 0,-1 0 0,1 0 0,0 0 0,0 0 0,-1 0 0,1 0 0,0 0 0,-1 0 0,1 0 0,0 0 0,0 0 0,-1 0 0,1 0 0,0 0 0,0 0 0,-1 0 0,1 0 0,0 0 0,0 0 0,-1 0 0,1 0 0,0-1 0,0 1 0,0 0 0,-1 0 0,1 0 0,0 0 0,0-1 0,0 1 0,-1 0 0,1 0 0,0 0 0,0-1 0,0 1 0,0-16 0,11-20 0,1 6 0,2 1 0,0 0 0,2 1 0,1 1 0,37-44 0,-51 67 0,0 1 0,0 0 0,0 0 0,0 0 0,1 0 0,4-2 0,-8 4 0,1 1 0,0 0 0,-1 0 0,1-1 0,0 1 0,-1 0 0,1 0 0,0 0 0,0 0 0,-1-1 0,1 1 0,0 0 0,0 0 0,-1 1 0,1-1 0,0 0 0,-1 0 0,1 0 0,0 0 0,-1 1 0,1-1 0,0 0 0,-1 1 0,1-1 0,0 0 0,-1 1 0,1-1 0,-1 1 0,1-1 0,-1 1 0,1-1 0,-1 1 0,1-1 0,-1 1 0,1 0 0,-1-1 0,0 1 0,1 0 0,-1-1 0,0 1 0,0 0 0,1-1 0,-1 1 0,0 1 0,4 13 0,-1 1 0,0 0 0,-1 0 0,-1 0 0,0 0 0,-3 25 0,1-16 0,4 40 0,5-20-1365,3-8-5461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1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24575,'0'5'0,"0"5"0,0 11 0,-4 10 0,-2 8 0,0 3 0,2 3 0,1-2 0,1-4 0,0-8-8191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24575,'84'1'0,"90"-3"0,-171 2 0,0 0 0,1 0 0,-1-1 0,0 1 0,0-1 0,0 0 0,0 0 0,6-3 0,-9 4 0,1-1 0,-1 1 0,1-1 0,-1 1 0,1-1 0,-1 0 0,0 1 0,1-1 0,-1 1 0,0-1 0,1 0 0,-1 0 0,0 1 0,0-1 0,0 0 0,0 1 0,0-1 0,0 0 0,0 0 0,0 1 0,0-1 0,0 0 0,0 1 0,0-1 0,0 0 0,-1 1 0,1-1 0,0 0 0,0 1 0,-1-1 0,1 0 0,-1 1 0,1-1 0,0 1 0,-1-1 0,1 0 0,-1 1 0,1-1 0,-1 1 0,0 0 0,1-1 0,-2 0 0,-2-4 0,0 1 0,-1-1 0,0 1 0,0 0 0,0 0 0,0 0 0,-11-5 0,15 9 0,0-1 0,-1 1 0,1-1 0,0 1 0,0-1 0,-1 1 0,1 0 0,-1 0 0,1 0 0,0 0 0,-1 0 0,1 0 0,0 0 0,-1 0 0,1 0 0,0 1 0,-1-1 0,1 0 0,0 1 0,-1 0 0,1-1 0,0 1 0,0-1 0,0 1 0,0 0 0,0 0 0,0 0 0,0 0 0,0 0 0,0 0 0,0 0 0,0 0 0,0 0 0,0 0 0,1 0 0,-1 0 0,1 1 0,-1-1 0,1 0 0,-1 1 0,1-1 0,-1 3 0,-5 22 0,2 2 0,0-1 0,2 0 0,1 1 0,3 43 0,0-26 0,-2-20-682,6 41-1,1-35-6143</inkml:trace>
  <inkml:trace contextRef="#ctx0" brushRef="#br0" timeOffset="1">472 106 24575,'4'0'0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1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24575,'35'5'0,"13"-4"0,2-1 0,-3-1 0,-6 0 0,-8-1-8191</inkml:trace>
  <inkml:trace contextRef="#ctx0" brushRef="#br0" timeOffset="1">577 11 24575,'22'-4'0,"8"-2"-8191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2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24575,'255'-43'0,"-193"35"0,-59 8 0,0-1 0,0 1 0,0-1 0,1 0 0,-1 0 0,0 0 0,0 0 0,-1-1 0,1 1 0,4-4 0,-6 5 0,-1-1 0,1 1 0,-1 0 0,1-1 0,-1 1 0,0-1 0,1 1 0,-1-1 0,0 1 0,0-1 0,1 0 0,-1 1 0,0-1 0,0 1 0,0-1 0,0 1 0,0-1 0,0 0 0,0 1 0,0-1 0,0 1 0,0-2 0,0 1 0,-1 0 0,1-1 0,-1 1 0,0 0 0,1 0 0,-1 0 0,0-1 0,0 1 0,0 0 0,0 0 0,0 0 0,0 0 0,-1-1 0,-1 0 0,-5-4 0,1 0 0,-1 0 0,-1 0 0,-15-7 0,22 12 0,1 0 0,0 1 0,0-1 0,-1 1 0,1 0 0,0-1 0,-1 1 0,1 0 0,0 0 0,-1 0 0,1-1 0,0 2 0,-1-1 0,1 0 0,0 0 0,-1 0 0,1 0 0,0 1 0,0-1 0,-1 1 0,1-1 0,0 1 0,0-1 0,0 1 0,-1 0 0,1 0 0,0 0 0,0-1 0,0 1 0,0 0 0,0 0 0,1 0 0,-1 0 0,0 1 0,0-1 0,1 0 0,-1 0 0,0 0 0,1 1 0,0-1 0,-1 0 0,1 0 0,0 1 0,-1-1 0,1 2 0,-5 28 0,1-1 0,2 1 0,1 0 0,1 0 0,2 0 0,6 36 0,2-21-1365,3-8-5461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2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24575,'-6'0'0,"-1"1"0,1-1 0,0 1 0,-1 0 0,1 1 0,0-1 0,0 1 0,0 0 0,0 1 0,0 0 0,1 0 0,-1 0 0,1 0 0,0 1 0,0 0 0,0 0 0,0 0 0,1 1 0,-6 6 0,4-3 0,1 0 0,1 0 0,-1 0 0,1 0 0,1 1 0,-1 0 0,1-1 0,1 1 0,0 1 0,0-1 0,1 0 0,-1 14 0,2-20 0,0 0 0,-1 0 0,1 0 0,1 0 0,-1 0 0,0-1 0,1 1 0,-1 0 0,1 0 0,0 0 0,0-1 0,0 1 0,0-1 0,0 1 0,1-1 0,-1 1 0,1-1 0,0 1 0,0-1 0,-1 0 0,1 0 0,1 0 0,-1 0 0,0-1 0,0 1 0,1 0 0,-1-1 0,1 0 0,-1 1 0,1-1 0,0 0 0,-1 0 0,1-1 0,0 1 0,3 0 0,-1-1 0,-1 0 0,1 0 0,-1 0 0,1-1 0,-1 1 0,1-1 0,-1-1 0,1 1 0,-1 0 0,0-1 0,1 0 0,-1 0 0,0 0 0,0-1 0,-1 1 0,1-1 0,0 0 0,-1 0 0,0 0 0,0 0 0,4-6 0,0-2 0,-1-1 0,-1 0 0,0 0 0,-1 0 0,0-1 0,0 1 0,2-27 0,-7 68 60,3 49 0,-1-66-246,1-1 1,0 1-1,1-1 0,0 1 1,0-1-1,2 0 1,5 12-1,4 0-6640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2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24575,'2'-7'0,"0"0"0,0-1 0,0 1 0,6-10 0,-8 16 0,0 1 0,1-1 0,-1 0 0,1 1 0,-1-1 0,0 0 0,1 1 0,-1-1 0,1 1 0,0-1 0,-1 1 0,1-1 0,-1 1 0,1-1 0,0 1 0,-1 0 0,1-1 0,0 1 0,-1 0 0,1-1 0,1 1 0,-1 0 0,0 1 0,0-1 0,0 1 0,0-1 0,-1 1 0,1-1 0,0 1 0,0-1 0,0 1 0,-1 0 0,1 0 0,0-1 0,-1 1 0,1 0 0,-1 0 0,1 0 0,-1 0 0,1-1 0,-1 1 0,1 0 0,-1 0 0,0 1 0,13 40 0,-12-35 0,0-1 0,1 1 0,-1-1 0,1 0 0,1 0 0,-1 0 0,1 0 0,0 0 0,1 0 0,-1-1 0,8 9 0,-10-13 0,0 0 0,0-1 0,0 1 0,0-1 0,0 0 0,0 1 0,0-1 0,0 0 0,0 1 0,0-1 0,0 0 0,0 0 0,0 0 0,0 0 0,0 0 0,0 0 0,0 0 0,0-1 0,0 1 0,0 0 0,0 0 0,1-1 0,23-18 0,13-30 0,-38 48 0,25-42 0,-19 31 0,0 0 0,1 0 0,1 1 0,12-16 0,-19 27 0,-1 0 0,0-1 0,1 1 0,-1 0 0,0-1 0,1 1 0,-1 0 0,0-1 0,1 1 0,-1 0 0,1 0 0,-1-1 0,0 1 0,1 0 0,-1 0 0,1 0 0,-1 0 0,1 0 0,-1-1 0,1 1 0,-1 0 0,1 0 0,-1 0 0,1 0 0,-1 0 0,1 1 0,-1-1 0,1 0 0,-1 0 0,0 0 0,1 0 0,-1 0 0,1 1 0,-1-1 0,1 0 0,-1 0 0,0 1 0,1-1 0,-1 0 0,0 1 0,1-1 0,-1 0 0,0 1 0,1-1 0,-1 0 0,0 1 0,0-1 0,1 1 0,-1 0 0,10 26 0,-10-25 0,13 66 2,-11-50-275,2 1-1,0-1 1,1 0-1,14 35 1,-6-31-6553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24575,'10'30'0,"2"0"0,0-1 0,2-1 0,1 0 0,1-1 0,22 26 0,-38-51 0,1-1 0,0 0 0,0 1 0,0-1 0,1 0 0,-1 0 0,0 0 0,0 0 0,0 0 0,1 0 0,-1 0 0,1-1 0,-1 1 0,0 0 0,1-1 0,-1 1 0,1-1 0,0 0 0,-1 1 0,4-1 0,-4 0 0,0-1 0,1 1 0,-1-1 0,0 1 0,1-1 0,-1 0 0,0 1 0,0-1 0,0 0 0,0 0 0,0 0 0,0 0 0,0 0 0,0 0 0,0 0 0,0 0 0,0-1 0,0 0 0,4-8 0,-1 1 0,0-1 0,-1 1 0,5-21 0,-2-6 0,1-58 0,-5 56 0,8-41 0,-4 67-69,-1 23 197,4 33-777,-8-36-126,7 32-6051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24575,'0'0'0,"0"-1"0,0 0 0,1 0 0,-1 1 0,0-1 0,1 0 0,-1 0 0,1 1 0,-1-1 0,1 1 0,-1-1 0,1 0 0,0 1 0,-1-1 0,1 1 0,0-1 0,-1 1 0,1-1 0,0 1 0,-1 0 0,1-1 0,0 1 0,0 0 0,0 0 0,-1 0 0,1-1 0,0 1 0,0 0 0,1 0 0,-1 1 0,1-1 0,-1 1 0,1 0 0,-1 0 0,1-1 0,-1 1 0,0 0 0,1 0 0,-1 1 0,0-1 0,0 0 0,0 0 0,2 3 0,4 6 0,-1 0 0,0 0 0,4 12 0,-9-21 0,10 31 0,-10-26 0,0-1 0,1 0 0,-1 1 0,1-1 0,0 0 0,1 0 0,-1 0 0,1-1 0,0 1 0,0-1 0,0 1 0,1-1 0,5 5 0,-7-8 0,-1-1 0,1 1 0,-1-1 0,1 0 0,-1 1 0,0-1 0,1 0 0,-1 0 0,1 0 0,-1 0 0,1 0 0,-1-1 0,1 1 0,-1 0 0,1-1 0,-1 1 0,0-1 0,1 1 0,-1-1 0,0 0 0,1 1 0,-1-1 0,0 0 0,0 0 0,0 0 0,0 0 0,0 0 0,0 0 0,0 0 0,0-1 0,1 0 0,5-7 0,-1 0 0,0-1 0,5-10 0,-6 10 0,-2 4 0,21-32 0,-23 37 0,-1 0 0,1 0 0,0 1 0,-1-1 0,1 0 0,0 0 0,-1 0 0,1 1 0,0-1 0,0 1 0,0-1 0,0 0 0,0 1 0,0-1 0,0 1 0,0 0 0,0-1 0,0 1 0,0 0 0,0 0 0,0-1 0,0 1 0,0 0 0,0 0 0,0 0 0,0 0 0,0 0 0,0 1 0,0-1 0,0 0 0,0 0 0,0 1 0,0-1 0,0 1 0,1 0 0,2 2 0,-1 0 0,0 0 0,-1 0 0,1 1 0,-1 0 0,1-1 0,-1 1 0,0 0 0,0 0 0,-1 0 0,3 8 0,10 51 0,-13-56 0,6 49-1365,-2-4-5461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24575,'2'-9'0,"0"-1"0,1 1 0,0-1 0,6-11 0,-8 19 0,0 1 0,0-1 0,0 0 0,0 1 0,0-1 0,1 1 0,-1 0 0,0-1 0,1 1 0,-1 0 0,0 0 0,1 0 0,2-1 0,-3 2 0,0-1 0,0 1 0,0 0 0,0 0 0,0 0 0,0 0 0,0 0 0,0 0 0,0 0 0,0 0 0,0 0 0,0 1 0,0-1 0,0 0 0,0 1 0,0-1 0,0 1 0,0-1 0,0 1 0,-1-1 0,1 1 0,0 0 0,0-1 0,0 1 0,0 1 0,8 7 0,-1 1 0,-1-1 0,0 1 0,0 1 0,-1-1 0,5 13 0,27 73 0,-23-56 0,-4-8 0,-7-19 0,0 0 0,1-1 0,1 1 0,0-1 0,0 0 0,1-1 0,0 1 0,11 11 0,-18-23 0,1 1 0,0 0 0,-1 0 0,1-1 0,0 1 0,0 0 0,0-1 0,-1 1 0,1-1 0,0 1 0,0-1 0,0 1 0,0-1 0,0 1 0,0-1 0,0 0 0,0 0 0,0 0 0,0 1 0,0-1 0,0 0 0,0 0 0,0 0 0,0-1 0,0 1 0,0 0 0,0 0 0,0 0 0,0-1 0,0 1 0,0 0 0,0-1 0,0 1 0,-1-1 0,1 0 0,0 1 0,0-1 0,0 1 0,-1-1 0,1 0 0,0 0 0,-1 1 0,1-1 0,1-2 0,1-2 0,-1 0 0,1 0 0,-1 0 0,0-1 0,0 1 0,2-11 0,3-42 0,-2 1 0,-4-99 0,-1 106 0,0 37 0,0 0 0,0 0 0,-1 0 0,-4-22 0,-2 24 0,2 19 0,-1 21 0,4-13 24,0 1 0,2-1 0,0 1 0,3 22 0,-2-32-138,1 0 0,-1 0-1,1 0 1,1 0 0,-1 0 0,1 0-1,0-1 1,1 1 0,0-1 0,0 0-1,0 0 1,8 8 0,15 9-6712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24575,'22'-4'0,"21"-2"0,12-4 0,-3-1-8191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52 114 24575,'-9'-13'0,"-2"-1"0,-1 8 0,3 8 0,3 0 0,2-5 0,6-6 0,3-11 0,1-6 0,3 5 0,1 16 0,2 12 0,0 15 0,-2 3-8191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8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24575,'-1'79'0,"2"94"0,-1-171 0,1 1 0,-1 0 0,0-1 0,1 1 0,-1 0 0,1-1 0,0 1 0,0-1 0,0 0 0,0 1 0,0-1 0,0 0 0,1 1 0,1 1 0,-2-3 0,0 0 0,0-1 0,0 1 0,0-1 0,1 1 0,-1-1 0,0 1 0,0-1 0,0 0 0,0 0 0,0 1 0,1-1 0,-1 0 0,0 0 0,0 0 0,0 0 0,1 0 0,-1-1 0,0 1 0,0 0 0,0 0 0,0-1 0,0 1 0,1-1 0,-1 1 0,0-1 0,0 0 0,0 1 0,0-1 0,0 0 0,-1 0 0,2 0 0,4-4 0,0 0 0,-1-1 0,1 0 0,-1 0 0,-1 0 0,1 0 0,3-8 0,15-18 0,-23 32 0,0-1 0,0 1 0,0 0 0,1 0 0,-1 0 0,0-1 0,0 1 0,0 0 0,0 0 0,0 0 0,0 0 0,1 0 0,-1-1 0,0 1 0,0 0 0,0 0 0,0 0 0,1 0 0,-1 0 0,0 0 0,0 0 0,0 0 0,1 0 0,-1 0 0,0 0 0,0 0 0,0 0 0,1 0 0,-1 0 0,0 0 0,0 0 0,0 0 0,1 0 0,-1 0 0,0 0 0,0 0 0,0 0 0,1 0 0,-1 0 0,0 0 0,0 0 0,0 1 0,1-1 0,-1 0 0,0 0 0,0 0 0,5 14 0,-4 18 0,-6 39 0,-24 110 0,14-98 0,-23 87-1365,28-135-5461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05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24575,'18'-9'0,"19"-3"0,21 1 0,14 1 0,9 0 0,-11 0-8191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11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82 133 24575,'0'-32'0,"1"19"0,0 0 0,-2 1 0,1-1 0,-2 1 0,-2-14 0,4 25 0,0 1 0,0-1 0,0 1 0,0-1 0,0 1 0,0 0 0,0-1 0,-1 1 0,1-1 0,0 1 0,0 0 0,0-1 0,-1 1 0,1-1 0,0 1 0,0 0 0,-1-1 0,1 1 0,0 0 0,0-1 0,-1 1 0,1 0 0,0 0 0,-1-1 0,1 1 0,-1 0 0,1 0 0,0 0 0,-1 0 0,1-1 0,-1 1 0,1 0 0,0 0 0,-1 0 0,1 0 0,-1 0 0,0 0 0,-13 14 0,-6 27 0,13-19 0,0-1 0,2 2 0,1-1 0,0 0 0,2 1 0,0 0 0,1-1 0,2 1 0,4 32 0,-4-51 5,1-1 1,-1 1-1,1 0 0,0-1 0,0 0 0,0 1 1,1-1-1,-1 0 0,1 0 0,0 0 1,-1 0-1,1-1 0,1 1 0,-1-1 0,0 0 1,0 0-1,1 0 0,0 0 0,-1 0 0,1-1 1,0 0-1,5 2 0,-4-2-83,-1 0 0,1 0 0,0 0-1,-1-1 1,1 1 0,0-1 0,0 0 0,-1-1 0,1 1-1,0-1 1,-1 0 0,1 0 0,0 0 0,-1-1 0,0 1-1,1-1 1,-1 0 0,7-5 0,2-6-6748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1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24575,'35'13'0,"17"5"0,-1 8 0,-8 9 0,-13 2 0,-10 5 0,-10 3 0,-5 3 0,-5-2 0,-1-4 0,-2-5 0,1-9-8191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11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24575,'29'112'0,"-16"-58"0,2-1 0,3 0 0,27 59 0,-38-105 0,-3-13 0,-1-24 0,-2 24 0,37-328 0,-30 303 0,-2 22 0,-5 10 0,-1-1 0,1 0 0,-1 0 0,1 1 0,-1-1 0,1 0 0,-1 1 0,0-1 0,1 0 0,-1 1 0,0-1 0,1 1 0,-1-1 0,0 0 0,0 1 0,1-1 0,-1 1 0,0-1 0,0 1 0,0-1 0,1 1 0,-1-1 0,0 1 0,0 0 0,6 28-1365,-1 6-5461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12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24575,'0'-4'0,"0"7"0,0 12 0,0 8 0,0 9 0,0 4 0,5 4 0,0 0 0,1-3 0,3-6 0,1-10-8191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12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0 213 24575,'65'2'0,"-36"-1"0,0 0 0,0-2 0,-1-1 0,52-10 0,-77 11 0,0 0 0,0 0 0,0 0 0,0 0 0,0-1 0,0 1 0,0-1 0,0 0 0,-1 0 0,1 0 0,-1 0 0,1 0 0,-1-1 0,0 1 0,0-1 0,0 0 0,0 1 0,-1-1 0,1 0 0,-1 0 0,1 0 0,-1 0 0,0 0 0,0 0 0,-1 0 0,1-1 0,-1 1 0,1 0 0,-1 0 0,0-1 0,0 1 0,-1-6 0,0 0 0,-1 0 0,0 0 0,0 1 0,-1-1 0,0 1 0,-1-1 0,1 1 0,-2 0 0,1 0 0,-11-13 0,15 21 0,0-1 0,-1 0 0,1 1 0,-1-1 0,1 0 0,-1 1 0,1-1 0,-1 1 0,1-1 0,-1 1 0,0-1 0,1 1 0,-1 0 0,0-1 0,1 1 0,-1 0 0,0-1 0,1 1 0,-1 0 0,0 0 0,0-1 0,1 1 0,-1 0 0,0 0 0,0 0 0,1 0 0,-2 0 0,1 1 0,0 0 0,0-1 0,1 1 0,-1 0 0,0 0 0,0-1 0,1 1 0,-1 0 0,1 0 0,-1 0 0,1 0 0,-1 0 0,1 0 0,-1 0 0,1 0 0,-1 2 0,-5 48 0,7-6-227,1 0-1,2 0 1,3 0-1,1-1 1,28 86-1,-19-88-6598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13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24575,'22'-4'0,"17"-6"0,1-2-8191</inkml:trace>
  <inkml:trace contextRef="#ctx0" brushRef="#br0" timeOffset="1">368 0 24575,'0'0'-8191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13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24575,'14'-4'0,"8"-2"0,1 0-8191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13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24575,'199'-37'0,"-167"30"0,-28 6 0,0 0 0,0 0 0,-1 0 0,1 0 0,0 0 0,-1-1 0,1 0 0,-1 0 0,0 0 0,5-3 0,-8 4 0,1 1 0,0-1 0,-1 0 0,1 0 0,-1 0 0,1 0 0,-1 0 0,0-1 0,1 1 0,-1 0 0,0 0 0,0 0 0,1 0 0,-1 0 0,0 0 0,0 0 0,0-1 0,-1 1 0,1 0 0,0 0 0,0 0 0,0 0 0,-1 0 0,1 0 0,-1 0 0,1 0 0,-1 0 0,1 0 0,-1 0 0,0 0 0,1 0 0,-1 0 0,0 0 0,0 0 0,1 1 0,-3-2 0,0-3 0,-2 1 0,1-1 0,0 1 0,-1 0 0,1 0 0,-1 1 0,-9-6 0,14 9 0,-1 0 0,0-1 0,0 1 0,0 0 0,0-1 0,0 1 0,1 0 0,-1 0 0,0 0 0,0 0 0,0 0 0,0 0 0,0 0 0,0 0 0,0 1 0,1-1 0,-1 0 0,0 0 0,0 1 0,0-1 0,0 0 0,0 2 0,-1-1 0,1 1 0,-1-1 0,1 1 0,0-1 0,0 1 0,0 0 0,0 0 0,0 0 0,0 0 0,0 0 0,1-1 0,-1 1 0,1 1 0,-1 1 0,-3 31 0,1 1 0,2 0 0,2-1 0,9 62 0,-7-68 0,15 107-1365,-9-85-5461</inkml:trace>
  <inkml:trace contextRef="#ctx0" brushRef="#br0" timeOffset="1">629 11 24575,'-22'0'0,"-12"9"0,-5 12 0,0 11 0,3 9 0,6 6 0,9 5 0,8-3 0,11-5 0,9 0 0,14-5 0,11-8 0,5-9 0,-4-9-8191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14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24575,'1'-3'0,"0"0"0,1-1 0,-1 1 0,1 0 0,0 0 0,0 0 0,0 0 0,0 1 0,0-1 0,0 0 0,1 1 0,0 0 0,-1-1 0,6-2 0,-7 4 0,1 1 0,-1-1 0,0 1 0,1 0 0,-1-1 0,1 1 0,-1 0 0,1 0 0,-1 0 0,0 0 0,1 0 0,-1 0 0,1 0 0,-1 1 0,0-1 0,1 0 0,-1 1 0,1-1 0,-1 1 0,0 0 0,0-1 0,1 1 0,-1 0 0,0 0 0,0 0 0,0 0 0,0 0 0,0 0 0,0 0 0,0 0 0,0 0 0,0 0 0,-1 1 0,1-1 0,0 0 0,-1 0 0,1 1 0,0 1 0,3 7 0,1 1 0,-2 0 0,1 0 0,-2 0 0,1 1 0,-1-1 0,-1 1 0,0 15 0,-1-5 0,-1 0 0,-1-1 0,-7 32 0,17-73 0,1 1 0,14-22 0,-8 16 0,-10 16 0,0 1 0,0 0 0,1 0 0,0 0 0,12-10 0,-17 17 0,0-1 0,1 1 0,-1-1 0,1 1 0,-1 0 0,1 0 0,0 0 0,-1 0 0,1 0 0,0 0 0,0 1 0,0-1 0,0 0 0,-1 1 0,1 0 0,0-1 0,0 1 0,0 0 0,0 0 0,0 0 0,0 0 0,0 0 0,0 0 0,0 1 0,0-1 0,0 1 0,0 0 0,-1-1 0,1 1 0,0 0 0,0 0 0,-1 0 0,1 0 0,2 2 0,0 2 12,1-1 0,-1 1 0,0 0 0,-1 0 0,1 1 0,-1-1 0,0 1 0,-1 0 0,4 10 0,-1 1-507,0 1 0,1 20 0,-1-2-6331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8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24575,'35'-12'0,"0"2"0,0 1 0,68-7 0,-65 11 0,-37 5 0,35-8 0,-34 8 0,-1 0 0,1-1 0,-1 1 0,0-1 0,1 1 0,-1-1 0,0 0 0,0 0 0,1 1 0,-1-1 0,0 0 0,0 0 0,0 0 0,0 0 0,0 0 0,0 0 0,0-1 0,-1 1 0,1 0 0,0 0 0,0-2 0,-1 2 0,0 0 0,0 0 0,0 0 0,-1 0 0,1 0 0,0 0 0,-1 1 0,1-1 0,0 0 0,-1 0 0,1 0 0,-1 1 0,0-1 0,1 0 0,-1 1 0,1-1 0,-1 0 0,0 1 0,1-1 0,-1 1 0,0-1 0,0 1 0,0 0 0,1-1 0,-1 1 0,0 0 0,0-1 0,0 1 0,0 0 0,0 0 0,0 0 0,1 0 0,-1 0 0,-2 0 0,0-1 0,-1 1 0,0-1 0,0 1 0,1 0 0,-1 0 0,0 1 0,-6 0 0,6 1 0,1 0 0,-1 1 0,0-1 0,0 1 0,1 0 0,-1-1 0,1 2 0,0-1 0,0 0 0,0 1 0,0-1 0,1 1 0,0 0 0,-1 0 0,1 0 0,1 0 0,-1 0 0,0 0 0,1 1 0,0-1 0,-1 5 0,-2 13 0,1 0 0,0 42 0,2-53 0,1 8-227,0 0-1,1 0 1,1 0-1,1 0 1,7 24-1,2-7-6598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14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24575,'37'65'0,"38"59"0,-73-120 0,0-1 0,1 0 0,-1 0 0,1-1 0,-1 1 0,1 0 0,0-1 0,5 4 0,-7-6 0,0 0 0,0 1 0,0-1 0,0 0 0,0 0 0,0 1 0,0-1 0,0 0 0,-1 0 0,1 0 0,0 0 0,0-1 0,0 1 0,0 0 0,0 0 0,0 0 0,0-1 0,0 1 0,0-1 0,0 1 0,-1 0 0,1-1 0,0 0 0,0 1 0,-1-1 0,1 1 0,0-1 0,-1 0 0,1 1 0,0-1 0,-1 0 0,1 0 0,-1 0 0,1 1 0,-1-1 0,0 0 0,1 0 0,-1 0 0,1-1 0,6-18 0,-1 0 0,0 0 0,-2 0 0,0-1 0,-1 1 0,-1-1 0,-1-21 0,-1 18 0,2 0 0,1 0 0,0 0 0,12-38 0,-13 62 0,0 5 0,1 12 0,-1 78-1365,-2-40-5461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14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1 164 24575,'2'-8'0,"1"0"0,0 0 0,0 0 0,1 1 0,0-1 0,1 1 0,-1 0 0,9-10 0,-12 16 0,-1 1 0,1-1 0,-1 1 0,0 0 0,1-1 0,-1 1 0,1 0 0,-1-1 0,1 1 0,-1 0 0,1-1 0,-1 1 0,1 0 0,-1 0 0,1 0 0,-1-1 0,1 1 0,0 0 0,-1 0 0,1 0 0,-1 0 0,1 0 0,-1 0 0,1 0 0,0 0 0,-1 0 0,1 0 0,-1 1 0,1-1 0,-1 0 0,1 0 0,-1 0 0,1 1 0,-1-1 0,1 0 0,-1 1 0,1-1 0,-1 0 0,1 1 0,-1-1 0,1 1 0,-1-1 0,0 1 0,1-1 0,-1 1 0,0-1 0,0 1 0,1-1 0,-1 1 0,0-1 0,0 1 0,0-1 0,1 1 0,-1 0 0,8 35 0,-8-36 0,5 101 0,-3-35 0,2-53 0,1-16 0,5-22 0,-10 25 0,7-20 0,43-110 0,-43 115 0,1 0 0,0 0 0,2 0 0,-1 1 0,2 1 0,11-14 0,-21 26 0,0 0 0,0 0 0,0-1 0,0 1 0,0 0 0,1 0 0,-1 0 0,0 0 0,0 1 0,1-1 0,-1 0 0,0 0 0,1 1 0,-1-1 0,1 1 0,-1-1 0,1 1 0,-1 0 0,1-1 0,-1 1 0,1 0 0,-1 0 0,1 0 0,-1 0 0,1 0 0,-1 1 0,1-1 0,-1 0 0,1 1 0,-1-1 0,1 1 0,-1-1 0,0 1 0,1 0 0,-1 0 0,0-1 0,1 1 0,-1 0 0,0 0 0,0 0 0,0 1 0,0-1 0,0 0 0,0 0 0,0 0 0,0 1 0,-1-1 0,2 3 0,3 6 0,0 1 0,0-1 0,-1 1 0,-1 1 0,3 12 0,-1 1-273,-1 1 0,-1-1 0,-1 1 0,-2 32 0,-4-16-6553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0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261 175 24575,'-3'-13'0,"2"3"0,-1-1 0,-1 1 0,0 0 0,0 0 0,-1 0 0,-6-12 0,9 20 0,-1 0 0,1 0 0,-1 0 0,0 0 0,0 0 0,0 0 0,0 0 0,0 1 0,0-1 0,0 1 0,-1 0 0,1-1 0,0 1 0,-1 0 0,1 0 0,-1 1 0,0-1 0,1 0 0,-1 1 0,1 0 0,-1-1 0,0 1 0,1 0 0,-1 1 0,0-1 0,1 0 0,-1 1 0,1-1 0,-1 1 0,-4 1 0,-2 2 0,1 0 0,-1 0 0,1 0 0,-1 1 0,1 1 0,0-1 0,1 1 0,0 0 0,0 1 0,0 0 0,1 0 0,0 1 0,0-1 0,0 1 0,1 1 0,-6 12 0,7-12 0,-1 0 0,1 1 0,1-1 0,0 1 0,0 0 0,1 0 0,0 0 0,1 0 0,0 0 0,1 0 0,-1 0 0,2 0 0,0 0 0,0 1 0,5 15 0,-4-20 0,1 0 0,0-1 0,0 1 0,0-1 0,1 0 0,0 0 0,0 0 0,0 0 0,1-1 0,0 1 0,-1-1 0,2 0 0,-1-1 0,0 1 0,1-1 0,-1 0 0,12 4 0,-9-4 0,0-1 0,1 1 0,-1-1 0,1-1 0,-1 0 0,1 0 0,0 0 0,-1-1 0,1-1 0,-1 1 0,1-1 0,15-4 0,-20 3 0,0 1 0,-1-1 0,1 0 0,0 0 0,-1 0 0,0-1 0,1 1 0,-1-1 0,0 0 0,0 0 0,0 0 0,-1 0 0,1 0 0,-1-1 0,0 1 0,1-1 0,-2 1 0,1-1 0,0 0 0,-1 0 0,0 0 0,1 0 0,-1-6 0,2-9 0,-1 0 0,0 0 0,-3-33 0,1 47 0,-2-22 0,-1 0 0,-8-37 0,9 52 0,-2 1 0,1 0 0,-1 0 0,-1 0 0,0 0 0,-1 0 0,-13-19 0,18 29 4,0-1 0,0 1-1,0 0 1,0-1-1,0 1 1,-1 0 0,1-1-1,0 1 1,-1 0 0,1 0-1,-1 0 1,0 0-1,1 1 1,-1-1 0,0 0-1,1 1 1,-1-1 0,0 1-1,0-1 1,1 1-1,-1 0 1,0 0 0,0 0-1,0 0 1,0 0 0,1 0-1,-1 0 1,0 1-1,0-1 1,1 1 0,-1-1-1,-3 2 1,2 0-103,0 1 0,0-1 0,0 1 0,0-1 0,1 1 0,-1 0 0,1 0 0,-1 0 0,1 0 0,0 1 0,0-1 0,1 1 0,-1-1 0,-1 6 0,-4 16-6727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1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24575,'-4'-4'0,"2"-2"0,11 0 0,13 2 0,16 0 0,10 2 0,6 1 0,-6 1-8191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1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24575,'27'0'0,"22"-5"0,16 0 0,10-1 0,6 1 0,-11 2-8191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2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26 24575,'-3'-3'0,"1"1"0,-1-1 0,0 1 0,0 0 0,0 0 0,0 0 0,0 1 0,-1-1 0,1 1 0,0 0 0,-1-1 0,1 1 0,-1 1 0,1-1 0,-1 1 0,0-1 0,1 1 0,-1 0 0,1 0 0,-1 1 0,0-1 0,1 1 0,-1-1 0,1 1 0,-1 0 0,1 1 0,0-1 0,-1 1 0,1-1 0,0 1 0,0 0 0,0 0 0,-4 4 0,-1 0 0,0 1 0,1 0 0,0 1 0,0 0 0,1 0 0,0 0 0,0 0 0,1 1 0,0 0 0,-7 19 0,6-9 0,0 1 0,2 0 0,-4 35 0,7-46 0,1 1 0,0 0 0,0-1 0,1 1 0,0-1 0,1 1 0,0-1 0,0 0 0,1 0 0,4 10 0,-6-17 0,0 1 0,1 0 0,-1-1 0,0 1 0,1-1 0,0 0 0,0 1 0,0-1 0,0 0 0,0 0 0,0 0 0,0 0 0,0-1 0,1 1 0,-1-1 0,1 1 0,-1-1 0,1 0 0,0 0 0,0 0 0,-1 0 0,1 0 0,0-1 0,0 1 0,0-1 0,0 0 0,0 0 0,-1 0 0,1 0 0,0 0 0,0-1 0,0 1 0,0-1 0,-1 0 0,5-1 0,0-2 0,1 1 0,-1-1 0,0-1 0,0 1 0,-1-1 0,1 0 0,-1-1 0,0 0 0,0 0 0,-1 0 0,6-9 0,-2-1 0,-1 0 0,0 0 0,-1-1 0,-1 0 0,-1 0 0,0-1 0,-1 0 0,-1 1 0,1-30 0,-5 61-99,-5 106 331,6-102-482,0 1 0,2-1 1,0 0-1,1 0 1,7 21-1,1-11-6576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2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24575,'4'-9'0,"2"2"0,0 6 0,-2 12 0,0 9 0,-2 10 0,-1 9 0,4 1 0,0 0 0,1-4 0,-2-7-8191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2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24575,'5'0'0,"5"0"0,10 0 0,7 0 0,6 0 0,4 0 0,-1 0 0,-3 0 0,-6-5 0,-7-1-8191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14 24575,'-4'-2'0,"1"0"0,-1 0 0,0 1 0,0-1 0,1 1 0,-1 0 0,0 0 0,0 0 0,0 1 0,0 0 0,0-1 0,0 1 0,0 0 0,0 1 0,0-1 0,0 1 0,0 0 0,0 0 0,0 0 0,0 0 0,-6 4 0,6-2 0,-1 1 0,0-1 0,1 1 0,0 0 0,0 0 0,0 0 0,1 1 0,-1-1 0,1 1 0,0 0 0,0 0 0,1 0 0,-1 1 0,-2 9 0,3-10 4,1 0 0,0 0-1,0 0 1,0 0 0,1 1 0,-1-1-1,1 0 1,1 0 0,-1 0 0,1 0-1,0 0 1,0 0 0,0 0 0,1 0-1,-1 0 1,1 0 0,0 0 0,1-1-1,-1 1 1,1-1 0,0 0 0,0 0-1,0 0 1,1 0 0,0 0 0,-1-1-1,1 1 1,0-1 0,1 0 0,-1 0-1,6 2 1,2 2-128,-1-1 0,1-1 1,0 0-1,1-1 0,-1 0 0,1-1 1,0 0-1,0-1 0,0-1 0,0 0 1,17-1-1,5-4-6702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3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24575,'35'27'0,"13"4"0,-3 1 0,-8 4 0,-11 1 0,-10-2 0,-7 2 0,-6 0 0,-3-3 0,-1-2 0,3-7 0,2-12 0</inkml:trace>
  <inkml:trace contextRef="#ctx0" brushRef="#br0" timeOffset="1">420 1 24575,'22'13'0,"17"18"0,5 13 0,1 12 0,-4 9 0,-8 8 0,-10 5 0,-14 2 0,-21-4 0,-22-1 0,-27-4 0,-27-6 0,-19-9 0,-10-10 0,1-13 0,21-12-8191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24575,'7'-3'0,"1"0"0,-1 1 0,0 0 0,1 0 0,0 1 0,-1 0 0,1 0 0,9 1 0,-15 0 0,0 0 0,-1 0 0,1 1 0,0-1 0,-1 1 0,1-1 0,0 1 0,-1 0 0,1-1 0,-1 1 0,1 0 0,-1 0 0,1 0 0,-1 0 0,0 0 0,3 3 0,-3-2 0,0 0 0,0 0 0,0 0 0,0 0 0,-1 0 0,1 0 0,0 0 0,-1 0 0,0 1 0,0-1 0,1 0 0,-1 0 0,0 1 0,-1-1 0,1 0 0,-1 4 0,-3 8 0,0 0 0,0 0 0,-2 0 0,-12 23 0,-10 27 0,56-93 0,2-19 0,-18 29 0,0 0 0,16-18 0,-28 37 0,1-1 0,-1 1 0,0-1 0,0 1 0,1-1 0,-1 1 0,0 0 0,1-1 0,-1 1 0,0-1 0,1 1 0,-1 0 0,1-1 0,-1 1 0,1 0 0,-1-1 0,1 1 0,-1 0 0,1 0 0,-1-1 0,1 1 0,-1 0 0,1 0 0,0 0 0,-1 0 0,1 0 0,-1 0 0,1 0 0,-1 0 0,1 0 0,-1 0 0,1 0 0,0 0 0,-1 0 0,1 1 0,-1-1 0,1 0 0,-1 0 0,1 1 0,-1-1 0,1 0 0,-1 0 0,1 1 0,-1-1 0,0 1 0,1-1 0,-1 0 0,0 1 0,1-1 0,-1 1 0,0-1 0,1 1 0,-1-1 0,0 1 0,0-1 0,1 1 0,-1-1 0,0 1 0,0-1 0,0 1 0,0 0 0,0-1 0,0 1 0,0-1 0,0 1 0,0 0 0,4 48 0,-4-44 0,-2 199-1365,1-164-5461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3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 24575,'-31'26'0,"-15"23"0,-4 21 0,2 20 0,9 18 0,11 12 0,11 8 0,17 1 0,26-5 0,26-5 0,27-14 0,23-16 0,19-23 0,-9-22-8191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24575,'57'106'0,"-34"-62"0,34 52 0,-56-94 0,1 0 0,-1 1 0,1-1 0,-1 0 0,1 0 0,0 0 0,0 0 0,0 0 0,0-1 0,0 1 0,0 0 0,1-1 0,-1 0 0,0 1 0,1-1 0,-1 0 0,1 0 0,0-1 0,-1 1 0,1 0 0,4-1 0,-4 0 0,0-1 0,0 0 0,0 0 0,-1 0 0,1-1 0,0 1 0,0-1 0,-1 1 0,1-1 0,-1 0 0,1 0 0,-1 0 0,0 0 0,0 0 0,0-1 0,0 1 0,0-1 0,2-5 0,18-31 0,-2-2 0,-2 0 0,-1-1 0,15-62 0,-27 76 109,-7 25-323,-4 16-1046,-3 10-5566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4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24575,'0'9'0,"0"12"0,0 11 0,0 13 0,0 9 0,0 3 0,0-3 0,0-7 0,5-11 0,1-11-8191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5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24575,'74'0'0,"134"-16"0,-201 14 0,0 1 0,-1-1 0,1 0 0,-1 0 0,0-1 0,0 0 0,0 0 0,7-5 0,-12 8 0,1-1 0,-1 0 0,0 0 0,0 0 0,0 0 0,0 0 0,-1 0 0,1 0 0,0 0 0,0 0 0,-1 0 0,1 0 0,0-1 0,-1 1 0,1 0 0,-1 0 0,0-1 0,1 1 0,-1 0 0,0-1 0,0 1 0,0 0 0,0-1 0,0 1 0,0 0 0,0-1 0,0 1 0,-1 0 0,1-1 0,0 1 0,-1 0 0,1-1 0,-1 1 0,1 0 0,-1 0 0,0 0 0,0 0 0,1 0 0,-1-1 0,0 1 0,0 1 0,0-1 0,0 0 0,0 0 0,0 0 0,-2-1 0,1 1 0,1 0 0,0 0 0,0-1 0,-1 1 0,1 0 0,0 0 0,-1 1 0,1-1 0,-1 0 0,1 0 0,-1 1 0,1-1 0,-1 1 0,0-1 0,1 1 0,-1 0 0,0-1 0,1 1 0,-1 0 0,0 0 0,1 0 0,-1 1 0,-2-1 0,2 1 0,0 0 0,0 1 0,0-1 0,0 0 0,1 1 0,-1-1 0,0 1 0,1-1 0,-1 1 0,1 0 0,0 0 0,-1 0 0,1-1 0,0 1 0,-1 3 0,-2 5 0,0 1 0,1 0 0,0 0 0,0 0 0,-1 18 0,3-9 30,0-1 0,0 1 0,4 20 0,-2-35-129,0 1 0,0 0 0,0 0 0,1-1 0,0 1 0,0-1 0,1 1 0,-1-1 0,1 0 0,0 0 0,1 0 0,-1 0 0,1-1 0,5 6 0,14 8-6727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5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24575,'5'0'0,"9"0"0,4 0-8191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5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24575,'9'0'0,"3"0"-8191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6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24575,'86'-10'0,"-50"7"0,55-13 0,-87 15 0,1 0 0,-1 0 0,0 0 0,0-1 0,0 0 0,0 0 0,0 0 0,0 0 0,-1-1 0,1 0 0,-1 1 0,0-1 0,1 0 0,-1-1 0,0 1 0,-1 0 0,3-5 0,-3 5 0,-1-1 0,0 1 0,0-1 0,0 1 0,0-1 0,0 1 0,-1-1 0,0 1 0,0-1 0,0 0 0,0 1 0,0-1 0,-1 0 0,0 1 0,1-1 0,-1 1 0,-1-1 0,1 1 0,0 0 0,-4-5 0,5 7 0,0 0 0,0 0 0,0 0 0,-1 0 0,1 0 0,-1 0 0,1 0 0,-1 0 0,1 1 0,-1-1 0,1 0 0,-1 0 0,1 1 0,-1-1 0,0 0 0,0 1 0,1-1 0,-1 1 0,0-1 0,0 0 0,0 1 0,1 0 0,-1-1 0,0 1 0,0 0 0,0-1 0,-2 1 0,2 1 0,0-1 0,0 1 0,0 0 0,0 0 0,0 0 0,1 0 0,-1 0 0,0 1 0,0-1 0,1 0 0,-1 0 0,1 0 0,-1 1 0,1-1 0,0 0 0,-1 3 0,-8 61 0,8-44 30,1 0 0,1 0 0,5 29 0,-5-40-179,1-1 1,1 1-1,0-1 1,0 0-1,1 0 1,0 0-1,1 0 1,0-1-1,8 12 1,7 2-6678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6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 24575,'-18'4'0,"-14"16"0,-7 12 0,-1 15 0,2 12 0,3 6 0,7 4 0,9 5 0,7-2 0,6-5 0,8-8 0,9-11 0,6-8 0,10-11 0,0-11-8191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6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24575,'-5'1'0,"1"-1"0,-1 1 0,1 1 0,-1-1 0,0 0 0,1 1 0,0 0 0,-1 0 0,1 0 0,0 1 0,0 0 0,1-1 0,-1 1 0,0 1 0,1-1 0,0 0 0,-1 1 0,2 0 0,-1-1 0,0 1 0,-3 8 0,0-1 0,0 0 0,1 0 0,0 1 0,1 0 0,0 0 0,-3 24 0,6-33 0,1 1 0,0-1 0,0 1 0,0-1 0,0 1 0,0-1 0,1 0 0,0 1 0,0-1 0,0 0 0,2 5 0,-3-7 0,1 0 0,-1 0 0,1 0 0,0 0 0,-1-1 0,1 1 0,0 0 0,0 0 0,-1-1 0,1 1 0,0-1 0,0 1 0,0-1 0,0 1 0,0-1 0,0 1 0,0-1 0,0 0 0,0 1 0,0-1 0,0 0 0,0 0 0,0 0 0,0 0 0,0 0 0,0 0 0,0 0 0,0 0 0,0-1 0,0 1 0,0 0 0,0 0 0,0-1 0,0 1 0,0-1 0,0 1 0,0-1 0,0 1 0,-1-1 0,2 0 0,7-6 0,0-1 0,0 0 0,-1 0 0,-1 0 0,1-1 0,-1 0 0,-1 0 0,0-1 0,0 0 0,7-18 0,12-17 0,-25 44 0,1 0 0,0 0 0,-1 0 0,1 0 0,-1 0 0,1 0 0,0 0 0,0 0 0,-1 1 0,1-1 0,0 0 0,0 0 0,0 1 0,0-1 0,0 1 0,2-2 0,-3 2 0,1 1 0,-1-1 0,0 0 0,1 0 0,-1 0 0,0 0 0,1 1 0,-1-1 0,1 0 0,-1 0 0,0 1 0,1-1 0,-1 0 0,0 1 0,0-1 0,1 0 0,-1 1 0,0-1 0,0 0 0,1 1 0,-1-1 0,0 0 0,0 1 0,0-1 0,0 1 0,0-1 0,0 1 0,1 0 0,3 41 0,-4-39 0,3 126-1365,1-91-5461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7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24575,'0'0'0,"1"-1"0,-1 0 0,0 1 0,0-1 0,1 0 0,-1 0 0,0 1 0,1-1 0,-1 1 0,0-1 0,1 0 0,-1 1 0,1-1 0,-1 1 0,1-1 0,0 1 0,-1-1 0,1 1 0,-1-1 0,1 1 0,0 0 0,-1-1 0,1 1 0,1 0 0,-1 0 0,-1 1 0,1-1 0,0 1 0,-1-1 0,1 1 0,-1-1 0,1 1 0,-1 0 0,0-1 0,1 1 0,-1 0 0,1 0 0,-1-1 0,0 1 0,0 0 0,0 0 0,1-1 0,-1 3 0,6 52 0,-5-43 0,-1-9 0,1 6 0,0 0 0,0 1 0,1-1 0,0 0 0,1 0 0,3 9 0,-5-17 0,-1-1 0,0 1 0,0-1 0,1 1 0,-1-1 0,0 0 0,1 1 0,-1-1 0,1 0 0,-1 1 0,0-1 0,1 0 0,-1 0 0,1 1 0,-1-1 0,1 0 0,-1 0 0,0 0 0,1 1 0,-1-1 0,1 0 0,-1 0 0,1 0 0,-1 0 0,1 0 0,-1 0 0,1 0 0,-1 0 0,1 0 0,-1 0 0,1-1 0,-1 1 0,1 0 0,-1 0 0,1 0 0,-1-1 0,1 1 0,-1 0 0,1 0 0,-1-1 0,0 1 0,1 0 0,-1-1 0,0 1 0,1 0 0,-1-1 0,0 1 0,1-1 0,-1 0 0,19-23 0,-18 22 0,34-65 0,-25 46 0,0 1 0,15-22 0,-24 41 0,-1 0 0,1 0 0,-1 0 0,1 0 0,-1 0 0,1 0 0,0 0 0,0 0 0,-1 0 0,1 0 0,0 1 0,0-1 0,0 0 0,0 0 0,0 1 0,0-1 0,0 1 0,0-1 0,0 1 0,1-1 0,-1 1 0,0 0 0,0-1 0,0 1 0,1 0 0,-1 0 0,0 0 0,0 0 0,3 0 0,-3 2 0,1-1 0,0 1 0,0 0 0,-1-1 0,1 1 0,-1 0 0,0 0 0,1 0 0,-1 0 0,0 0 0,0 0 0,0 0 0,0 1 0,0 2 0,22 77-1365,-15-61-5461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9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24575,'-9'39'0,"6"-33"0,1 1 0,0-1 0,1 1 0,-1-1 0,1 11 0,1-16 0,0 1 0,0-1 0,0 1 0,0-1 0,1 1 0,-1-1 0,0 1 0,1-1 0,0 1 0,-1-1 0,1 1 0,0-1 0,-1 0 0,1 1 0,0-1 0,0 0 0,0 0 0,0 0 0,1 0 0,-1 0 0,0 0 0,0 0 0,1 0 0,-1 0 0,0 0 0,1-1 0,-1 1 0,2 0 0,-1-1 0,0 1 0,0-1 0,0 1 0,1-1 0,-1 0 0,0 0 0,0 0 0,0 0 0,0 0 0,0 0 0,0-1 0,0 1 0,0-1 0,0 1 0,0-1 0,0 0 0,0 0 0,0 0 0,0 0 0,-1 0 0,4-3 0,4-3 0,-1 0 0,0-1 0,7-10 0,6-5 0,-21 23 0,1 0 0,-1 0 0,0-1 0,0 1 0,0 0 0,1 0 0,-1-1 0,0 1 0,0 0 0,1 0 0,-1 0 0,0-1 0,0 1 0,1 0 0,-1 0 0,0 0 0,1 0 0,-1 0 0,0 0 0,1 0 0,-1 0 0,0 0 0,1 0 0,-1 0 0,0 0 0,1 0 0,-1 0 0,0 0 0,0 0 0,1 0 0,-1 0 0,0 0 0,1 0 0,-1 0 0,1 1 0,2 12 0,-6 21 0,3-33 0,-8 48-273,-2 0 0,-2-1 0,-2-1 0,-31 70 0,30-90-6553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7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24575,'22'0'0,"12"0"0,9 0 0,6 0 0,-5 0-8191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24575,'-4'0'0,"-7"9"0,-1 7 0,2 6 0,-2 3 0,0 6 0,3 3 0,8-1 0,8-5 0,3-8-8191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8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24575,'0'14'0,"0"8"0,0 5 0,0 3 0,0 0 0,4-5 0,2-10 0,4-18 0,5-12 0,0-9 0,2-4 0,-2 8 0,-4 14 0,-3 15 0,-4 9 0,-1 6 0,-3 4 0,0-4-8191</inkml:trace>
  <inkml:trace contextRef="#ctx0" brushRef="#br0" timeOffset="1">237 0 24575,'5'36'0,"0"20"0,5 10 0,1 7 0,-2 0 0,-3 1 0,-2-4 0,-1-4 0,-2-9 0,-5-14 0,-2-15-8191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8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24575,'9'18'0,"7"10"0,1 5 0,3 1 0,1-5 0,2-16 0,-2-20 0,-6-12 0,0-13 0,-3-9 0,-4-2 0,-3 10 0,-2 16 0,-2 14 0,-1 18 0,0 15 0,-1 1-8191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2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24575,'3'1'0,"-1"-1"0,0 1 0,1 0 0,-1-1 0,0 1 0,1 0 0,-1 0 0,0 1 0,0-1 0,0 0 0,0 1 0,0-1 0,-1 1 0,1-1 0,0 1 0,2 3 0,-2-2 0,0-1 0,0 0 0,1 0 0,-1 0 0,0 0 0,1 0 0,-1-1 0,4 3 0,-4-4 0,-1 0 0,0 0 0,1 1 0,-1-1 0,1 0 0,-1 0 0,0 0 0,1 0 0,-1-1 0,1 1 0,-1 0 0,0-1 0,1 1 0,-1 0 0,0-1 0,0 0 0,1 1 0,-1-1 0,0 0 0,0 0 0,0 1 0,0-1 0,2-2 0,7-6 0,0-1 0,15-20 0,-20 22 0,1 0 0,1 1 0,-1-1 0,1 2 0,0-1 0,1 1 0,15-10 0,-22 15 0,0 0 0,0 1 0,0-1 0,0 1 0,0 0 0,1-1 0,-1 1 0,0 0 0,0-1 0,0 1 0,0 0 0,1 0 0,-1 0 0,0 0 0,0 0 0,0 1 0,0-1 0,1 0 0,-1 0 0,0 1 0,0-1 0,0 1 0,2 0 0,-1 1 0,-1-1 0,1 1 0,-1-1 0,0 1 0,1 0 0,-1-1 0,0 1 0,0 0 0,0 0 0,0 0 0,-1 0 0,2 3 0,1 6 0,-1 0 0,0 0 0,0 23 0,-2-10-170,-2 0-1,0 0 0,-2 0 1,-1-1-1,-1 1 0,0-1 1,-11 23-1,-11 24-6655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1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24575,'5'-5'0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1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2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27 24575,'0'-1'0,"-1"-1"0,0 0 0,0 1 0,0-1 0,0 1 0,0-1 0,0 1 0,0-1 0,0 1 0,0 0 0,-1 0 0,1-1 0,-1 1 0,1 0 0,-1 0 0,1 0 0,-1 1 0,1-1 0,-1 0 0,0 1 0,0-1 0,-2 0 0,2 1 0,-1 0 0,1 1 0,-1-1 0,1 1 0,-1-1 0,1 1 0,0 0 0,-1 0 0,1 0 0,0 0 0,0 0 0,0 0 0,-1 1 0,-1 1 0,-5 5 0,1 0 0,-1 0 0,2 1 0,-1 0 0,-9 15 0,8-8 0,0-1 0,1 1 0,0 1 0,-5 18 0,11-29 0,1-1 0,0 1 0,0 0 0,0 0 0,1 0 0,-1 0 0,2 7 0,-1-10 0,1 0 0,-1 0 0,1-1 0,0 1 0,0 0 0,0-1 0,0 1 0,0-1 0,1 1 0,-1-1 0,1 0 0,-1 1 0,1-1 0,0 0 0,0 0 0,3 2 0,-3-2 0,0-1 0,1 1 0,-1-1 0,1 0 0,0 1 0,-1-1 0,1 0 0,0-1 0,0 1 0,-1 0 0,1-1 0,0 0 0,0 1 0,0-1 0,0 0 0,0-1 0,-1 1 0,1 0 0,0-1 0,0 1 0,0-1 0,-1 0 0,1 0 0,0 0 0,-1-1 0,1 1 0,-1-1 0,1 1 0,-1-1 0,0 0 0,1 0 0,2-3 0,3-2 0,0-2 0,-1 1 0,0-1 0,0 0 0,-1 0 0,11-21 0,-8 10 0,-1-1 0,-1 0 0,7-35 0,-15 96-120,2 85 373,1-110-467,-1 0 0,2-1 0,0 0 0,1 0 0,0 0 0,9 20 0,2-8-6612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2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24575,'0'8'0,"0"13"0,0 15 0,0 11 0,0 2 0,0 1 0,0-3 0,0-5 0,0-14 0,0-17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2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24575,'4'0'0,"11"0"0,11 0 0,7 0 0,5 0 0,1 0 0,-1 0 0,-3 0 0,-7 0-8191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49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24575,'0'36'0,"0"25"0,0 10 0,0-1 0,0-9 0,0-15-8191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3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34 24575,'-9'-13'0,"-11"-1"0,-8 8 0,-3 12 0,0 11 0,4 11 0,8 5 0,6 6 0,6 1 0,8-2 0,9-4 0,11-6 0,11-9 0,9-7 0,-2-6-8191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3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24575,'0'-4'0,"0"7"0,0 8 0,0 10 0,0 12 0,0 3 0,0 6 0,0-1 0,0-2 0,0-4 0,5-8 0,5-8 0,2-8-8191</inkml:trace>
  <inkml:trace contextRef="#ctx0" brushRef="#br0" timeOffset="1">367 0 24575,'35'0'0,"22"0"0,9 0 0,-7 0-8191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3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1 287 24575,'9'0'0,"16"0"0,17 0 0,15 0 0,11-5 0,4-6 0,-12 0-8191</inkml:trace>
  <inkml:trace contextRef="#ctx0" brushRef="#br0" timeOffset="1">603 50 24575,'-3'1'0,"0"-1"0,0 1 0,0 0 0,0 0 0,0 0 0,0 0 0,0 1 0,0-1 0,0 1 0,0 0 0,1 0 0,-1 0 0,1 0 0,-1 0 0,1 0 0,0 1 0,0-1 0,0 1 0,0-1 0,1 1 0,-1 0 0,0 0 0,1 0 0,0 0 0,0 0 0,-1 3 0,0-1 0,0 1 0,1-1 0,0 0 0,0 0 0,0 1 0,0-1 0,1 0 0,0 1 0,0-1 0,1 1 0,-1-1 0,1 0 0,0 1 0,4 8 0,-4-11 0,0-1 0,0 0 0,0 0 0,0 0 0,1 0 0,-1 0 0,1-1 0,-1 1 0,1 0 0,0-1 0,0 1 0,0-1 0,0 0 0,0 1 0,0-1 0,0 0 0,0 0 0,0 0 0,0-1 0,1 1 0,-1 0 0,0-1 0,1 1 0,-1-1 0,0 0 0,1 0 0,-1 0 0,0 0 0,1 0 0,-1-1 0,0 1 0,1-1 0,2 0 0,0-1 0,0 0 0,0-1 0,0 1 0,0-1 0,0 0 0,-1 0 0,1-1 0,-1 1 0,0-1 0,0 0 0,0 0 0,0-1 0,3-4 0,-3 1 0,1 0 0,-2 0 0,1 0 0,-1 0 0,0 0 0,-1-1 0,1 0 0,-2 1 0,2-12 0,-3 17 0,0 0 0,1 0 0,-1 0 0,0 0 0,-1 0 0,1 0 0,0 0 0,-1-1 0,0 1 0,0 0 0,0 0 0,0 1 0,0-1 0,-1 0 0,1 0 0,-1 0 0,1 1 0,-1-1 0,0 1 0,0 0 0,-1-1 0,1 1 0,0 0 0,-1 0 0,1 0 0,-1 1 0,1-1 0,-1 0 0,-3 0 0,4 1-4,0 0 1,1 1-1,-1-1 0,0 1 0,0 0 0,0-1 1,1 1-1,-1 0 0,0 0 0,0 0 0,0 0 0,1 1 1,-1-1-1,0 0 0,0 1 0,1-1 0,-1 1 1,0 0-1,0-1 0,-1 2 0,0 0 22,1 0 0,-1 1 1,1-1-1,0 0 0,0 1 0,0-1 0,0 1 0,1-1 0,-1 1 0,-2 5 1,0 4-316,0 1 0,0-1 0,2 1 0,-3 18 0,1 12-6529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4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24575,'-9'9'0,"-8"8"0,-4 9 0,-5 9 0,-1 4 0,0 3 0,-1-4 0,5-6 0,6-7-8191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0 24575,'-13'3'0,"1"0"0,-1 0 0,1 1 0,0 1 0,0 0 0,1 1 0,-1 0 0,1 1 0,0 0 0,-13 12 0,17-13 0,1 0 0,0 0 0,0 0 0,1 1 0,0-1 0,0 1 0,0 1 0,1-1 0,0 1 0,1 0 0,-1-1 0,1 1 0,1 1 0,0-1 0,0 0 0,-1 14 0,3-20 0,0 1 0,0-1 0,0 1 0,0-1 0,1 0 0,-1 1 0,1-1 0,-1 0 0,1 0 0,0 1 0,0-1 0,0 0 0,0 0 0,0 0 0,1 0 0,-1 0 0,0 0 0,1 0 0,0-1 0,-1 1 0,1 0 0,0-1 0,0 1 0,0-1 0,0 0 0,0 0 0,0 1 0,0-2 0,0 1 0,1 0 0,-1 0 0,0-1 0,1 1 0,-1-1 0,0 1 0,1-1 0,-1 0 0,0 0 0,1 0 0,-1-1 0,1 1 0,-1 0 0,0-1 0,1 0 0,-1 1 0,0-1 0,0 0 0,0 0 0,0 0 0,0-1 0,0 1 0,0 0 0,0-1 0,0 1 0,2-3 0,2-3 0,-1-1 0,1 0 0,-1 0 0,-1 0 0,1 0 0,-1-1 0,3-11 0,15-64 0,-20 77 0,0 4 0,0 17 0,-1 38 0,-1-23 0,8 70-1365,-3-56-5461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5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24575,'8'-2'0,"0"-1"0,0 1 0,1 0 0,-1 1 0,1 0 0,-1 0 0,1 0 0,10 2 0,-16-1 0,-1 1 0,0-1 0,1 1 0,-1 0 0,0 0 0,0 0 0,0 0 0,0 0 0,1 0 0,-2 0 0,1 1 0,0-1 0,0 1 0,0-1 0,-1 1 0,1 0 0,0 0 0,-1 0 0,0 0 0,1 0 0,-1 0 0,0 0 0,0 0 0,0 0 0,-1 0 0,1 1 0,0-1 0,-1 0 0,1 1 0,-1-1 0,0 0 0,0 1 0,0 3 0,-1-2 0,1 0 0,-1 0 0,0 0 0,0 0 0,0 0 0,0 0 0,-1 0 0,1-1 0,-1 1 0,0-1 0,0 1 0,-1-1 0,1 0 0,-1 1 0,1-1 0,-1 0 0,0-1 0,0 1 0,-5 2 0,-15 19 0,22-23 0,1-1 0,0 0 0,0 1 0,0-1 0,-1 0 0,1 0 0,0 1 0,0-1 0,0 0 0,0 1 0,0-1 0,-1 0 0,1 1 0,0-1 0,0 0 0,0 1 0,0-1 0,0 1 0,0-1 0,0 0 0,0 1 0,0-1 0,1 0 0,-1 1 0,0-1 0,0 0 0,0 1 0,0-1 0,0 0 0,0 1 0,1-1 0,-1 0 0,0 0 0,0 1 0,1-1 0,-1 0 0,0 0 0,0 1 0,1-1 0,-1 0 0,0 0 0,1 0 0,-1 1 0,0-1 0,0 0 0,1 0 0,-1 0 0,1 0 0,-1 0 0,0 0 0,1 0 0,-1 0 0,0 0 0,1 0 0,24 3 0,-24-3 0,24 0-682,36-4-1,-14-3-6143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 24575,'-9'0'0,"2"0"0,6 0 0,12 0 0,14 0 0,11 0 0,8 0 0,6-5 0,-6-1-8191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5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24575,'-18'0'0,"-10"9"0,-1 7 0,1 10 0,5 5 0,6 7 0,6 0 0,5 3 0,8-1 0,8-2 0,11-9 0,6-8 0,-1-9-8191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6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4 131 24575,'3'-2'0,"1"-1"0,0 1 0,0 0 0,-1 0 0,1 0 0,1 0 0,-1 1 0,0-1 0,0 1 0,1 0 0,7 0 0,-5 0 0,1 0 0,0 1 0,-1 0 0,1 0 0,14 3 0,-20-2 0,0-1 0,0 1 0,0-1 0,0 1 0,-1-1 0,1 1 0,0 0 0,0 0 0,-1 0 0,1 0 0,0 0 0,-1 1 0,1-1 0,-1 0 0,0 1 0,1-1 0,-1 1 0,1 1 0,-1-2 0,-1 1 0,1-1 0,-1 1 0,0-1 0,0 0 0,0 1 0,0-1 0,0 1 0,0-1 0,0 1 0,0-1 0,0 0 0,-1 1 0,1-1 0,0 1 0,-1-1 0,1 0 0,-1 0 0,0 2 0,-3 3 0,0-1 0,0 0 0,0 0 0,-1 0 0,1 0 0,-1 0 0,0-1 0,-11 7 0,-19 8 0,26-15 0,0 1 0,0 0 0,1 0 0,-14 12 0,21-17 0,1 0 0,-1 1 0,1-1 0,0 0 0,-1 0 0,1 0 0,0 1 0,-1-1 0,1 0 0,0 1 0,0-1 0,-1 0 0,1 1 0,0-1 0,0 0 0,-1 1 0,1-1 0,0 0 0,0 1 0,0-1 0,0 1 0,0-1 0,0 0 0,-1 1 0,1-1 0,0 1 0,0-1 0,0 0 0,0 1 0,0-1 0,1 1 0,-1-1 0,0 0 0,0 1 0,0-1 0,0 1 0,0-1 0,0 0 0,1 1 0,-1-1 0,0 0 0,0 1 0,1-1 0,-1 0 0,0 1 0,0-1 0,1 0 0,-1 1 0,0-1 0,1 0 0,-1 0 0,1 0 0,-1 1 0,0-1 0,1 0 0,-1 0 0,0 0 0,1 0 0,0 0 0,28 5 0,-29-5 0,37 2-455,0-2 0,41-5 0,-26-1-6371</inkml:trace>
  <inkml:trace contextRef="#ctx0" brushRef="#br0" timeOffset="1">501 0 24575,'5'0'0,"5"0"0,11 0 0,5 0 0,4 0 0,-4 0-8191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6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24575,'5'14'0,"1"8"0,4 1 0,5-4 0,9-4 0,9-6 0,8-8 0,5-9 0,5-8 0,-7-1-8191</inkml:trace>
  <inkml:trace contextRef="#ctx0" brushRef="#br0" timeOffset="1">551 0 24575,'-8'1'0,"0"0"0,0 0 0,0 1 0,0 0 0,0 0 0,1 1 0,0 0 0,-1 1 0,1-1 0,0 1 0,0 0 0,1 1 0,-1 0 0,-10 11 0,13-13 0,0 1 0,1-1 0,-1 1 0,1 0 0,0 0 0,1 0 0,-1 1 0,0-1 0,1 1 0,0-1 0,0 1 0,1 0 0,-1 0 0,1 0 0,0 0 0,0 0 0,1 0 0,0 0 0,0 0 0,0 0 0,0 0 0,1 0 0,-1 0 0,3 7 0,-2-10 0,-1 0 0,1 0 0,0 0 0,0 0 0,0-1 0,0 1 0,0 0 0,0-1 0,0 1 0,1 0 0,-1-1 0,0 0 0,1 1 0,0-1 0,-1 0 0,1 0 0,0 1 0,-1-1 0,1-1 0,0 1 0,0 0 0,0 0 0,0-1 0,0 1 0,0-1 0,0 1 0,0-1 0,0 0 0,0 0 0,0 0 0,0 0 0,0 0 0,0-1 0,0 1 0,0 0 0,0-1 0,2 0 0,0-1 0,-1 1 0,1-1 0,0 0 0,-1 0 0,1 0 0,-1 0 0,0-1 0,1 1 0,-1-1 0,0 0 0,-1 0 0,1 0 0,0 0 0,-1-1 0,0 1 0,0-1 0,3-5 0,-4 6 0,1-1 0,-1 0 0,0 0 0,0 0 0,-1 0 0,1 0 0,-1 0 0,0 0 0,0-1 0,0 1 0,0 0 0,-1 0 0,0 0 0,0 0 0,0 0 0,-2-4 0,2 6 0,-1-1 0,1 1 0,-1-1 0,0 1 0,0 0 0,0 0 0,0 0 0,0 0 0,0 0 0,0 1 0,-1-1 0,1 1 0,-1-1 0,1 1 0,-1 0 0,1 0 0,-1 0 0,0 0 0,0 1 0,1-1 0,-1 1 0,0-1 0,0 1 0,-3 0 0,4 0-91,-1 0 0,1 0 0,-1 1 0,1-1 0,-1 0 0,1 1 0,-1 0 0,1-1 0,-1 1 0,1 0 0,0 0 0,0 1 0,-1-1 0,-2 3 0,-8 8-6735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50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24575,'13'31'0,"10"29"0,4 21 0,3 15 0,-5 8 0,-5 10 0,-7 8 0,-10 0 0,-14-7 0,-15-10 0,-15-13 0,-11-14 0,4-20-8191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6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24575,'-9'32'0,"-8"18"0,-5 10 0,-3 0 0,-2-2 0,0-7 0,3-6 0,2-12 0,5-11-8191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24575,'17'0'0,"7"0"-8191</inkml:trace>
  <inkml:trace contextRef="#ctx0" brushRef="#br0" timeOffset="1">315 0 24575,'0'0'-8191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7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24575,'5'0'0,"-4"0"0,-6 5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8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24575,'-30'56'0,"19"-37"0,0 2 0,1-1 0,0 1 0,2 1 0,1-1 0,-6 30 0,13-49 0,-1 0 0,1 0 0,0 0 0,0 0 0,-1 0 0,1 0 0,1 0 0,-1 0 0,0 0 0,1 0 0,-1 0 0,1 0 0,-1 0 0,1 0 0,0 0 0,0 0 0,0-1 0,0 1 0,0 0 0,0 0 0,0-1 0,1 1 0,-1-1 0,1 1 0,-1-1 0,1 0 0,-1 1 0,1-1 0,0 0 0,0 0 0,-1 0 0,1-1 0,0 1 0,0 0 0,0 0 0,0-1 0,0 0 0,0 1 0,0-1 0,4 0 0,1 1 0,1-1 0,0-1 0,-1 1 0,1-1 0,-1-1 0,1 1 0,-1-1 0,0-1 0,0 1 0,7-4 0,-5 0 0,0 0 0,0 0 0,-1 0 0,0-1 0,0 0 0,0-1 0,-1 0 0,-1 0 0,1-1 0,-1 0 0,5-10 0,2-5 0,-2 0 0,-1-1 0,9-32 0,-17 170 0,1-77-1365,2-5-5461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24575,'1'-1'0,"-1"-1"0,1 1 0,-1 0 0,1-1 0,0 1 0,-1 0 0,1-1 0,0 1 0,0 0 0,0 0 0,0 0 0,0 0 0,0 0 0,1 0 0,-1 0 0,0 0 0,0 0 0,1 0 0,-1 1 0,0-1 0,1 0 0,2 0 0,-3 2 0,1-1 0,-1 0 0,0 1 0,0-1 0,0 1 0,1-1 0,-1 1 0,0 0 0,0 0 0,0-1 0,0 1 0,0 0 0,0 0 0,0 0 0,0 0 0,0 0 0,-1 0 0,1 0 0,0 0 0,0 2 0,3 6 0,1 0 0,-2 0 0,1 0 0,-1 1 0,2 15 0,1 61 0,-3-21 0,-3-65 0,0 1 0,0-1 0,0 0 0,0 0 0,0 0 0,0 1 0,0-1 0,0 0 0,0 0 0,0 0 0,0 1 0,0-1 0,0 0 0,0 0 0,0 0 0,0 1 0,0-1 0,0 0 0,1 0 0,-1 0 0,0 0 0,0 1 0,0-1 0,0 0 0,0 0 0,0 0 0,1 0 0,-1 1 0,0-1 0,0 0 0,0 0 0,0 0 0,0 0 0,1 0 0,-1 0 0,0 0 0,0 0 0,0 0 0,1 1 0,-1-1 0,0 0 0,0 0 0,0 0 0,1 0 0,6-9 0,6-16 0,5-23 0,-13 31 0,1 1 0,0 0 0,2 0 0,0 0 0,11-16 0,-18 32 0,-1-1 0,0 0 0,1 1 0,-1-1 0,0 1 0,1-1 0,-1 1 0,1-1 0,-1 1 0,1 0 0,-1-1 0,1 1 0,-1-1 0,1 1 0,-1 0 0,1-1 0,-1 1 0,1 0 0,-1 0 0,1 0 0,0-1 0,-1 1 0,1 0 0,0 0 0,-1 0 0,1 0 0,0 0 0,-1 0 0,1 0 0,-1 0 0,1 0 0,0 1 0,-1-1 0,1 0 0,-1 0 0,2 1 0,-1 0 0,1 1 0,-1-1 0,1 1 0,-1 0 0,0 0 0,0 0 0,0 0 0,0 0 0,0 0 0,0 0 0,1 2 0,13 64 0,-14-63 0,6 56-1365,-6-35-5461</inkml:trace>
  <inkml:trace contextRef="#ctx0" brushRef="#br0" timeOffset="1">418 51 24575,'31'-4'0,"20"-2"0,9-4 0,-5 0-8191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8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0 24575,'-14'9'0,"-4"12"0,-3 11 0,1 9 0,5 7 0,4 4 0,5-3 0,7-1 0,8-3 0,7-10 0,1-11-8191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 24575,'-2'45'0,"1"-30"0,0 0 0,1 0 0,1 0 0,2 17 0,-2-32 0,0 0 0,-1 0 0,1 0 0,0 0 0,-1-1 0,1 1 0,0 0 0,-1 0 0,1 0 0,-1-1 0,1 1 0,0 0 0,-1-1 0,1 1 0,-1 0 0,1-1 0,-1 1 0,1-1 0,-1 1 0,0-1 0,1 1 0,-1-1 0,1 1 0,-1-1 0,0 1 0,0-1 0,1 1 0,-1-1 0,0-1 0,17-20 0,0-6 0,19-26 0,-34 50 0,0 2 0,1-1 0,-1 0 0,1 0 0,0 1 0,-1-1 0,1 1 0,1 0 0,-1 0 0,0 0 0,0 0 0,1 1 0,3-2 0,-5 3 0,-1 0 0,1 0 0,-1 1 0,1-1 0,-1 0 0,1 1 0,-1-1 0,0 1 0,1-1 0,-1 1 0,0 0 0,1-1 0,-1 1 0,0 0 0,0 0 0,0 0 0,0 0 0,0 0 0,0 0 0,0 1 0,0-1 0,0 0 0,0 0 0,-1 1 0,1-1 0,0 0 0,-1 1 0,1-1 0,-1 0 0,1 3 0,12 48 0,-12-49 0,4 41-15,-4-32-210,1-1 0,-1 1 0,2 0 0,0-1 0,7 19 0,1-9-6601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9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24575,'36'-4'0,"11"-2"-8191</inkml:trace>
  <inkml:trace contextRef="#ctx0" brushRef="#br0" timeOffset="1">0 10 24575,'9'23'0,"-1"6"0,1 0 0,5-7 0,9-5 0,4-7 0,-2-5-8191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39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15 24575,'-10'20'0,"-12"39"0,19-50 0,1-1 0,0 1 0,1-1 0,0 1 0,0-1 0,1 1 0,1 13 0,-1-20 0,0 0 0,0 0 0,1 0 0,-1 0 0,1-1 0,-1 1 0,1 0 0,0 0 0,-1-1 0,1 1 0,0 0 0,0-1 0,0 1 0,0-1 0,1 1 0,-1-1 0,0 0 0,1 1 0,-1-1 0,1 0 0,-1 0 0,1 0 0,-1 0 0,1 0 0,0 0 0,-1-1 0,1 1 0,0 0 0,0-1 0,0 0 0,0 1 0,-1-1 0,1 0 0,0 0 0,0 0 0,0 0 0,0 0 0,0 0 0,-1-1 0,4 0 0,1 0 0,0-1 0,1 0 0,-1-1 0,0 1 0,0-1 0,0 0 0,-1-1 0,1 1 0,-1-1 0,7-6 0,-4 2 0,-1-1 0,0 1 0,0-2 0,0 1 0,6-14 0,-11 19 0,0 0 0,0 0 0,0-1 0,0 1 0,-1-1 0,0 1 0,0-1 0,0 0 0,0 1 0,-1-1 0,0 0 0,0 1 0,0-1 0,0 0 0,-2-5 0,1 8 0,0 0 0,0 0 0,0 0 0,0 0 0,0 0 0,0 0 0,0 1 0,-1-1 0,1 0 0,-1 1 0,1 0 0,-1-1 0,0 1 0,1 0 0,-1 0 0,0-1 0,0 1 0,0 1 0,0-1 0,0 0 0,0 0 0,0 1 0,0-1 0,0 1 0,0 0 0,-3 0 0,-3-1 0,-1 1 0,1 1 0,0-1 0,0 2 0,-14 3 0,-46 20-1365,1 7-5461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0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24575,'4'0'0,"6"0"0,2 5 0,-2 5 0,-2 1-8191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50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24575,'122'-25'0,"-72"17"0,68-22 0,-115 29 0,-1 0 0,1 0 0,-1 0 0,1 0 0,-1 0 0,0-1 0,1 1 0,-1-1 0,0 0 0,0 1 0,0-1 0,0 0 0,0 0 0,-1 0 0,1-1 0,0 1 0,-1 0 0,2-3 0,-3 3 0,1 0 0,-1 0 0,0 0 0,0 1 0,1-1 0,-1 0 0,-1 0 0,1 0 0,0 1 0,0-1 0,-1 0 0,1 0 0,-1 0 0,1 1 0,-1-1 0,0 0 0,1 1 0,-1-1 0,0 1 0,0-1 0,0 1 0,0-1 0,-1 1 0,1 0 0,0-1 0,-1 1 0,-1-2 0,1 2 0,1 0 0,0 0 0,0 0 0,0 0 0,-1 1 0,1-1 0,0 0 0,-1 1 0,1-1 0,0 0 0,-1 1 0,1 0 0,-1-1 0,1 1 0,-1 0 0,1 0 0,-1 0 0,1 0 0,-1 0 0,1 0 0,-1 0 0,1 0 0,-2 1 0,0 0 0,1 0 0,-1 1 0,1-1 0,0 1 0,0-1 0,0 1 0,0 0 0,0 0 0,0 0 0,0 0 0,1 0 0,-2 3 0,-4 6 0,1 1 0,0 0 0,1 0 0,-5 15 0,-7 41-519,-17 138-1,32-194 194,-3 30-6500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0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24575,'9'0'0,"12"-4"0,2-2-8191</inkml:trace>
  <inkml:trace contextRef="#ctx0" brushRef="#br0" timeOffset="1">341 0 24575,'4'0'0,"7"0"0,1 0-8191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0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45 24575,'0'-17'0,"-4"-3"0,-6 13 0,-2 10 0,2 11 0,2 10 0,3 7 0,2 2 0,6 0 0,7-2 0,10-5 0,7-8 0,7-6 0,-1-6-8191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1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24575,'5'0'0,"1"-4"0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342 114 24575,'-13'-6'0,"0"-1"0,0-1 0,-21-16 0,24 17 0,0 0 0,0 0 0,0 0 0,-1 2 0,0-1 0,-14-4 0,22 9 0,-1 1 0,0-1 0,1 1 0,-1-1 0,0 1 0,0 0 0,1 1 0,-1-1 0,0 1 0,1-1 0,-1 1 0,1 0 0,-1 0 0,1 1 0,-4 1 0,0 1 0,1-1 0,0 1 0,0 1 0,0-1 0,1 1 0,-1 0 0,-5 8 0,2-2 0,1 0 0,0 1 0,1 0 0,0 0 0,1 1 0,0 0 0,-6 21 0,11-31 0,0 0 0,0 0 0,1 1 0,-1-1 0,1 0 0,0 1 0,0-1 0,0 0 0,0 1 0,0-1 0,1 0 0,-1 0 0,1 1 0,0-1 0,0 0 0,2 4 0,-1-5 0,0 1 0,0-1 0,0 0 0,0 0 0,0 0 0,1 0 0,-1-1 0,1 1 0,-1-1 0,1 1 0,-1-1 0,1 0 0,0 0 0,0 0 0,-1 0 0,1-1 0,0 1 0,0-1 0,3 0 0,2 1 0,0 0 0,0-1 0,0 0 0,0 0 0,-1-1 0,1 0 0,0 0 0,0-1 0,-1 0 0,1-1 0,-1 0 0,0 0 0,1 0 0,-1-1 0,-1 0 0,1 0 0,-1-1 0,1 1 0,5-8 0,-2 2 0,0-2 0,-1 1 0,0-1 0,-1-1 0,-1 0 0,0 0 0,-1 0 0,0-1 0,6-20 0,6-37 0,-18 71 0,0 0 0,0-1 0,-1 1 0,1 0 0,0 0 0,0-1 0,0 1 0,0 0 0,0 0 0,0-1 0,0 1 0,1 0 0,-1 0 0,0-1 0,0 1 0,0 0 0,0 0 0,0-1 0,0 1 0,0 0 0,0 0 0,1 0 0,-1-1 0,0 1 0,0 0 0,0 0 0,1 0 0,-1-1 0,0 1 0,0 0 0,0 0 0,1 0 0,-1 0 0,0 0 0,0 0 0,1 0 0,-1-1 0,0 1 0,0 0 0,1 0 0,-1 0 0,0 0 0,0 0 0,1 0 0,7 13 0,8 34 0,-12-36 0,4 13-120,-3-6-87,0 0-1,2-1 1,0 0-1,1 0 1,16 24-1,-11-26-6618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2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24575,'4'9'0,"2"8"0,4 9 0,0 5 0,-1 6 0,-2 1 0,-3-1 0,-2-2 0,-1-4 0,0-1 0,-2-7-8191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2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24575,'31'0'0,"15"0"0,8 0 0,-4 0-8191</inkml:trace>
  <inkml:trace contextRef="#ctx0" brushRef="#br0" timeOffset="1">1 183 24575,'31'-4'0,"19"-6"0,15-2 0,9-2 0,1 0 0,-12 3-8191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2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24575,'-22'4'0,"-8"7"0,-2 5 0,3 5 0,7 3 0,8 1 0,5 2 0,5 1 0,7-5 0,12-2 0,8-4 0,0-5-8191</inkml:trace>
  <inkml:trace contextRef="#ctx0" brushRef="#br0" timeOffset="1">320 131 24575,'0'14'0,"0"12"0,0 16 0,0 15 0,0 5 0,0 6 0,0 1 0,0-12-8191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3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35 24575,'1'-1'0,"-1"-1"0,0 1 0,0 0 0,-1-1 0,1 1 0,0 0 0,0-1 0,-1 1 0,1 0 0,0-1 0,-1 1 0,0 0 0,1 0 0,-1 0 0,0-1 0,1 1 0,-1 0 0,0 0 0,0 0 0,0 0 0,0 0 0,0 1 0,0-1 0,-2-1 0,1 1 0,-1 0 0,1 0 0,-1 1 0,1-1 0,-1 1 0,1-1 0,-1 1 0,0 0 0,1 0 0,-1 0 0,-4 1 0,-3 1 0,0 1 0,0-1 0,0 2 0,1-1 0,-14 8 0,9-3 0,0 0 0,1 1 0,1 1 0,-1 0 0,2 0 0,-1 1 0,1 1 0,1-1 0,0 2 0,1 0 0,0 0 0,-9 19 0,17-30 0,1 0 0,-1 0 0,0 0 0,0 0 0,1 0 0,-1 0 0,1 0 0,-1 0 0,1 0 0,0 0 0,0 0 0,0 0 0,0 0 0,0 1 0,1-1 0,-1 0 0,1 0 0,-1 0 0,1 0 0,0 0 0,0 0 0,0 0 0,0-1 0,0 1 0,0 0 0,0 0 0,0-1 0,1 1 0,-1 0 0,1-1 0,-1 0 0,1 1 0,0-1 0,0 0 0,-1 0 0,1 0 0,0 0 0,0 0 0,0 0 0,4 0 0,1 1 0,-1 0 0,1-1 0,0 0 0,0 0 0,0-1 0,0 0 0,0 0 0,0-1 0,0 1 0,0-2 0,8-1 0,-5-1 0,0 0 0,-1 0 0,0-1 0,0 0 0,0-1 0,0 0 0,-1 0 0,0-1 0,-1 0 0,1 0 0,-1-1 0,8-11 0,5-10 0,-2-1 0,19-40 0,-28 52 0,-9 18 0,0 0 0,0 0 0,0 0 0,0-1 0,0 1 0,0 0 0,0 0 0,0 0 0,0-1 0,0 1 0,0 0 0,0 0 0,0 0 0,1 0 0,-1-1 0,0 1 0,0 0 0,0 0 0,0 0 0,0 0 0,0 0 0,0-1 0,0 1 0,1 0 0,-1 0 0,0 0 0,0 0 0,0 0 0,0 0 0,1-1 0,-1 1 0,0 0 0,0 0 0,0 0 0,0 0 0,1 0 0,-1 0 0,0 0 0,0 0 0,0 0 0,1 0 0,-1 0 0,0 0 0,0 0 0,0 0 0,0 0 0,1 0 0,-1 0 0,0 0 0,0 0 0,0 0 0,0 1 0,1-1 0,-1 0 0,0 0 0,3 15 0,-3 26 0,0-39 0,0 13-151,0 0-1,0 0 0,1-1 0,1 1 1,1 0-1,0-1 0,1 0 1,10 26-1,2-10-6674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3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65 24575,'15'-10'0,"45"-27"0,-54 34 0,0 1 0,-1-1 0,1 1 0,1 0 0,-1 1 0,0-1 0,0 1 0,10 0 0,-14 0 0,-1 1 0,1 0 0,-1 0 0,1 1 0,-1-1 0,1 0 0,0 0 0,-1 1 0,1-1 0,-1 1 0,0-1 0,1 1 0,-1 0 0,1 0 0,-1-1 0,0 1 0,1 0 0,-1 0 0,0 0 0,0 0 0,0 1 0,0-1 0,0 0 0,0 0 0,0 1 0,0-1 0,-1 0 0,1 1 0,0-1 0,-1 1 0,1-1 0,-1 1 0,0-1 0,1 1 0,-1-1 0,0 1 0,0 0 0,0-1 0,0 1 0,-1 1 0,1 5 0,-1 0 0,-1 0 0,1 0 0,-1-1 0,-1 1 0,-5 13 0,-7 5 0,0 0 0,-2-2 0,-1 1 0,-1-2 0,-22 22 0,-18 22 0,56-64 0,1-1 0,1 1 0,-1-1 0,0 1 0,1 0 0,-1-1 0,1 1 0,0 0 0,0 0 0,0 0 0,-1 4 0,2-6 0,0 0 0,1 0 0,-1 0 0,0 0 0,0 0 0,0 0 0,1 0 0,-1 0 0,1 0 0,-1 0 0,1 0 0,-1-1 0,1 1 0,-1 0 0,1 0 0,0 0 0,-1 0 0,1-1 0,0 1 0,0 0 0,-1-1 0,1 1 0,0-1 0,0 1 0,0-1 0,0 1 0,0-1 0,0 1 0,0-1 0,0 0 0,0 0 0,0 0 0,0 1 0,2-1 0,6 1 15,1 0 0,-1-1 0,0 0-1,1 0 1,-1-1 0,1 0 0,11-4 0,64-20-1499,-41 8-5342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4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24575,'31'-13'0,"15"-5"0,4 1 0,-7 4-8191</inkml:trace>
  <inkml:trace contextRef="#ctx0" brushRef="#br0" timeOffset="1">1 62 24575,'0'22'0,"4"8"0,11-2 0,12-9 0,9-9 0,9-10 0,4-9 0,-5-4-8191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50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24575,'6'0'0,"-1"0"0,0 0 0,1 0 0,-1 1 0,0 0 0,0 0 0,1 1 0,-1 0 0,0 0 0,0 0 0,-1 0 0,1 1 0,0-1 0,-1 1 0,1 0 0,-1 1 0,0-1 0,0 1 0,-1 0 0,1 0 0,-1 0 0,0 0 0,0 1 0,0-1 0,0 1 0,-1 0 0,0 0 0,0 0 0,0 0 0,0 0 0,-1 0 0,0 0 0,0 0 0,0 1 0,-1-1 0,0 0 0,0 1 0,-1 7 0,-1-1 0,-1-1 0,0 0 0,-1 0 0,0 0 0,0-1 0,-7 12 0,10-20 0,0-1 0,0 0 0,1 1 0,-1-1 0,1 0 0,-1 1 0,1-1 0,-1 0 0,1 1 0,0-1 0,0 1 0,0-1 0,0 1 0,0 1 0,0-3 0,0 0 0,0 1 0,1-1 0,-1 1 0,0-1 0,0 0 0,0 1 0,1-1 0,-1 1 0,0-1 0,1 0 0,-1 1 0,0-1 0,1 0 0,-1 0 0,0 1 0,1-1 0,-1 0 0,0 0 0,1 0 0,-1 1 0,1-1 0,-1 0 0,0 0 0,1 0 0,-1 0 0,1 0 0,2 0 0,0 0 0,-1 0 0,1 0 0,0-1 0,-1 0 0,1 1 0,-1-1 0,1 0 0,-1 0 0,1 0 0,-1 0 0,3-3 0,7-4 0,0 0 0,-1-2 0,0 1 0,-1-1 0,0-1 0,-1 0 0,0 0 0,-1-1 0,0 0 0,0 0 0,9-25 0,-10 21 0,-1 0 0,-1-1 0,-1 0 0,0 0 0,-1 0 0,-1 0 0,-1-1 0,0 1 0,-2-24 0,-4 177 0,4-82 0,2 96 0,-1-148 0,0 1 0,0 0 0,0 0 0,1 0 0,-1 0 0,1 0 0,0-1 0,0 1 0,0 0 0,0-1 0,3 5 0,-4-7 0,0 0 0,0 1 0,1-1 0,-1 0 0,0 0 0,1 1 0,-1-1 0,0 0 0,1 0 0,-1 0 0,0 0 0,1 0 0,-1 0 0,0 0 0,1 1 0,-1-1 0,0 0 0,1 0 0,-1 0 0,1 0 0,-1-1 0,0 1 0,1 0 0,-1 0 0,0 0 0,1 0 0,-1 0 0,0 0 0,1 0 0,-1-1 0,16-16 0,18-47 0,-28 50 0,0 0 0,1 1 0,1 0 0,0 0 0,11-12 0,-18 24 0,0 0 0,0 0 0,0 0 0,0 0 0,-1 0 0,2 0 0,-1 0 0,0 0 0,0 1 0,0-1 0,0 0 0,0 1 0,0-1 0,1 1 0,-1-1 0,0 1 0,1 0 0,-1 0 0,0-1 0,0 1 0,1 0 0,1 0 0,-2 1 0,0-1 0,1 1 0,-1 0 0,0-1 0,0 1 0,0 0 0,0 0 0,0 0 0,0 0 0,0 0 0,0 0 0,-1 0 0,1 0 0,0 0 0,0 0 0,-1 0 0,2 3 0,1 3 0,-1 0 0,0 1 0,0 0 0,-1-1 0,1 1 0,-1 8 0,-1-9 5,0-1 0,-1 1 0,0-1 0,0 1 0,0-1 0,-1 1 0,0-1 0,-1 0 0,1 0 0,-1 0 0,0 0 0,0 0 0,-1-1 0,0 1 0,0-1 0,0 0 0,0 0 0,-1 0 0,0-1 0,0 0 0,0 0 0,-1 0 0,-6 4 0,-4 0-191,0 0 1,-1 0-1,0-1 0,0-1 1,0-1-1,-1-1 1,-21 3-1,-14-1-6640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4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52 24575,'1'-3'0,"-1"1"0,0-1 0,-1 1 0,1-1 0,0 1 0,-1-1 0,1 1 0,-1-1 0,0 1 0,0 0 0,0-1 0,0 1 0,0 0 0,0 0 0,-3-3 0,3 3 0,0 1 0,-1 1 0,1-1 0,0 0 0,0 0 0,-1 0 0,1 1 0,-1-1 0,1 0 0,-1 1 0,1 0 0,-1-1 0,1 1 0,-1 0 0,1 0 0,-1-1 0,1 1 0,-1 0 0,-1 1 0,-2 0 0,0 0 0,0 0 0,0 1 0,0 0 0,1 0 0,-1 0 0,1 1 0,-1-1 0,1 1 0,0 0 0,0 0 0,0 1 0,-6 7 0,4-5 0,1 1 0,0 0 0,0 1 0,1-1 0,0 1 0,1 0 0,-1 0 0,2 0 0,-1 1 0,1-1 0,0 1 0,1-1 0,0 1 0,0 0 0,1-1 0,0 1 0,2 14 0,-1-21 0,-1-1 0,0 1 0,1-1 0,0 1 0,-1-1 0,1 1 0,0-1 0,0 0 0,-1 1 0,1-1 0,0 0 0,0 0 0,0 0 0,1 0 0,-1 0 0,0 0 0,0 0 0,1 0 0,-1 0 0,0-1 0,1 1 0,-1 0 0,1-1 0,-1 1 0,1-1 0,-1 0 0,1 1 0,-1-1 0,1 0 0,-1 0 0,1 0 0,-1 0 0,1 0 0,0 0 0,-1-1 0,1 1 0,-1 0 0,1-1 0,-1 1 0,0-1 0,3-1 0,2 0 0,0-1 0,0 0 0,0-1 0,0 1 0,0-1 0,-1-1 0,0 1 0,6-6 0,34-41 0,-44 50 0,-1 1 0,0-1 0,1 1 0,-1-1 0,1 1 0,-1-1 0,1 1 0,0 0 0,-1-1 0,1 1 0,-1 0 0,1-1 0,0 1 0,-1 0 0,1 0 0,-1 0 0,1-1 0,0 1 0,-1 0 0,1 0 0,0 0 0,-1 0 0,1 0 0,0 0 0,-1 1 0,1-1 0,0 0 0,0 0 0,0 1 0,0 0 0,0 0 0,0 0 0,-1 0 0,1 0 0,0 0 0,-1 0 0,1 0 0,0 0 0,-1 0 0,1 0 0,-1 0 0,0 1 0,1 1 0,4 48 0,-5-47 0,-1 62 25,1-29-720,3 39 0,2-44-6131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4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24575,'7'-1'0,"0"0"0,0 0 0,0 1 0,0-1 0,0 2 0,0-1 0,0 1 0,0 0 0,0 0 0,0 1 0,13 5 0,-17-6 0,0 1 0,0 0 0,0 0 0,0 0 0,0 0 0,0 0 0,-1 1 0,1-1 0,-1 1 0,1-1 0,-1 1 0,0 0 0,0 0 0,0 0 0,-1 0 0,1 1 0,-1-1 0,1 0 0,-1 1 0,0-1 0,0 1 0,-1-1 0,1 1 0,-1-1 0,0 5 0,0 1 0,-1 0 0,0-1 0,-1 1 0,0 0 0,0-1 0,-1 1 0,0-1 0,0 0 0,-1 0 0,-9 14 0,2-5 0,-1-1 0,0-1 0,-26 25 0,35-37 0,-16 19 0,20-13 0,14-5 0,10-5 0,0-1 0,0-1 0,-1-1 0,36-11 0,-10 3 0,5-1-1365,-9 0-5461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5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24575,'4'0'0,"2"4"0</inkml:trace>
  <inkml:trace contextRef="#ctx0" brushRef="#br0" timeOffset="1">27 524 24575,'0'13'0,"0"5"-8191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5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5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3 24575,'-12'-2'0,"1"1"0,0 1 0,-1 0 0,1 1 0,0 0 0,0 1 0,-1 0 0,1 0 0,1 2 0,-1-1 0,0 1 0,1 1 0,0 0 0,0 0 0,0 1 0,0 0 0,1 1 0,-16 14 0,15-11 0,1-1 0,0 2 0,0-1 0,1 1 0,1 0 0,0 1 0,0-1 0,1 1 0,1 1 0,0-1 0,0 1 0,2 0 0,-1 0 0,2 0 0,-3 24 0,5-35 0,-1 0 0,1 0 0,0 0 0,0 0 0,0 0 0,0 0 0,0 0 0,1 0 0,-1 0 0,0 0 0,1 0 0,-1 0 0,1 0 0,0 0 0,0 0 0,0-1 0,0 1 0,0 0 0,0-1 0,0 1 0,1 0 0,-1-1 0,0 0 0,1 1 0,-1-1 0,1 0 0,0 0 0,-1 1 0,1-1 0,0-1 0,0 1 0,0 0 0,-1 0 0,1-1 0,0 1 0,0-1 0,0 1 0,3-1 0,1 0 0,-1 0 0,0-1 0,0 0 0,1 0 0,-1 0 0,0-1 0,0 0 0,0 0 0,-1 0 0,1 0 0,0-1 0,-1 0 0,8-6 0,1-3 0,-1-1 0,0-1 0,-1 0 0,0-1 0,-1 0 0,-1 0 0,-1-1 0,0 0 0,10-33 0,-15 35 0,-8 30 0,-2 18 40,3 1 0,-2 36 0,6-55-252,0 0 0,1-1 0,1 1-1,0 0 1,1-1 0,10 30 0,-3-23-6614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6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24575,'0'-2'0,"23"-37"0,-22 38 0,0-1 0,0 1 0,0 0 0,0-1 0,0 1 0,0 0 0,0 0 0,0 0 0,1 0 0,-1 0 0,0 0 0,1 0 0,-1 0 0,1 0 0,-1 1 0,1-1 0,-1 1 0,1-1 0,-1 1 0,1-1 0,0 1 0,-1 0 0,3 0 0,-3 0 0,0 1 0,0-1 0,0 1 0,0 0 0,0-1 0,0 1 0,0 0 0,0 0 0,0 0 0,0 0 0,-1 0 0,1 0 0,0 0 0,0 0 0,-1 0 0,1 0 0,-1 0 0,1 0 0,-1 1 0,0-1 0,1 0 0,-1 2 0,5 32 0,-5-29 0,1 51 0,-1-42 0,0 1 0,1 0 0,4 26 0,-4-41 0,-1 0 0,0 0 0,0 0 0,0 0 0,1 0 0,-1 0 0,1 1 0,-1-2 0,1 1 0,-1 0 0,1 0 0,-1 0 0,1 0 0,0 0 0,0 0 0,-1-1 0,1 1 0,0 0 0,1 0 0,-1-1 0,-1 0 0,1 0 0,0 0 0,-1 0 0,1 0 0,-1 0 0,1 0 0,0 0 0,-1 0 0,1 0 0,0 0 0,-1-1 0,1 1 0,-1 0 0,1 0 0,0-1 0,-1 1 0,1 0 0,-1-1 0,1 1 0,-1-1 0,1 0 0,4-4 0,-1-1 0,1 1 0,-1-1 0,4-9 0,31-74 0,-30 67 0,0 0 0,1 1 0,25-39 0,-34 58 0,0 0 0,0 1 0,0-1 0,0 1 0,1-1 0,-1 1 0,0 0 0,1-1 0,0 1 0,-1 0 0,1 0 0,-1 0 0,1 0 0,0 0 0,0 1 0,0-1 0,-1 0 0,1 1 0,3-1 0,-4 1 0,1 1 0,-1-1 0,0 1 0,1-1 0,-1 1 0,0 0 0,1 0 0,-1-1 0,0 1 0,0 0 0,0 0 0,0 0 0,0 0 0,0 0 0,0 1 0,0-1 0,0 0 0,0 0 0,-1 1 0,1-1 0,0 0 0,-1 1 0,1-1 0,-1 0 0,1 3 0,4 20-213,0 1 0,-1-1 0,-1 1 0,-2 0 0,-2 31 0,1-54 126,0 26-6739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6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 24575,'31'-5'0,"15"-1"0,0 1-8191</inkml:trace>
  <inkml:trace contextRef="#ctx0" brushRef="#br0" timeOffset="1">6 17 24575,'-4'22'0,"2"8"0,11-2 0,13-5 0,12-12 0,8-11 0,-2-6-8191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6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24575,'-13'0'0,"-9"8"0,-5 9 0,-3 9 0,4 9 0,7 4 0,6 3 0,5 5 0,4-3 0,3-3 0,7-5 0,5-4 0,7-7 0,-1-8-8191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38:4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24575,'1'-1'0,"-1"0"0,1-1 0,0 1 0,-1 0 0,1 0 0,0 0 0,0 0 0,-1 0 0,1 0 0,0 0 0,0 1 0,0-1 0,0 0 0,2 0 0,-3 0 0,1 1 0,-1 0 0,1 0 0,0 0 0,-1 0 0,1 0 0,-1 0 0,1 0 0,-1 0 0,1 0 0,0 0 0,-1 0 0,1 0 0,-1 0 0,1 0 0,-1 1 0,1-1 0,-1 0 0,1 0 0,-1 1 0,1-1 0,0 1 0,1 1 0,0 0 0,-1 0 0,1 0 0,-1 0 0,1 0 0,-1 0 0,0 0 0,1 1 0,-1-1 0,0 1 0,-1-1 0,2 5 0,3 29 0,-1 0 0,-2 1 0,-2 36 0,0-66 0,0-7 0,0 0 0,-1 0 0,1 0 0,0 0 0,0 0 0,0 0 0,0 0 0,0 1 0,0-1 0,0 0 0,0 0 0,0 0 0,0 0 0,0 0 0,0 0 0,0 0 0,0 1 0,0-1 0,0 0 0,0 0 0,0 0 0,0 0 0,0 0 0,0 0 0,0 0 0,0 1 0,0-1 0,0 0 0,0 0 0,0 0 0,0 0 0,0 0 0,1 0 0,-1 0 0,0 0 0,0 1 0,0-1 0,0 0 0,0 0 0,0 0 0,0 0 0,0 0 0,0 0 0,1 0 0,-1 0 0,0 0 0,0 0 0,0 0 0,0 0 0,0 0 0,0 0 0,0 0 0,1 0 0,-1 0 0,0 0 0,0 0 0,0 0 0,0 0 0,0 0 0,0 0 0,1 0 0,-1 0 0,8-10 0,15-32 0,-8 13 0,-8 19 0,0-1 0,0 2 0,1-1 0,0 1 0,0 0 0,20-15 0,-26 22 0,0 1 0,1-1 0,-1 1 0,0 0 0,1 0 0,-1 0 0,1 0 0,-1 0 0,1 1 0,-1-1 0,1 1 0,0-1 0,-1 1 0,1 0 0,5 1 0,-6-1 0,1 1 0,-1 0 0,1 1 0,-1-1 0,0 0 0,1 1 0,-1-1 0,0 1 0,0 0 0,0-1 0,0 1 0,0 0 0,-1 0 0,1 0 0,-1 1 0,1-1 0,-1 0 0,0 1 0,2 2 0,9 25-1365,-3-1-5461</inkml:trace>
  <inkml:trace contextRef="#ctx0" brushRef="#br0" timeOffset="1">629 17 24575,'0'0'-8191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6:43:26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24575,'662'0'0,"-602"2"0,68 13 0,-64-6 0,10 2 0,-38-5 0,67 4 0,370-12 0,-454 4 0,0 0 0,35 8 0,-33-6 0,0 0 0,27 1 0,573-3 0,-300-5 0,21 3 0,-339 0-69,2 1-116,-1-1 0,1-1-1,0 1 1,0-1 0,0 1 0,5-3 0,1-3-6641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04:18:57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24575,'35'-1'0,"61"-12"0,-29 2 0,452-31 0,-257 26 0,-232 15 0,-27 3 0,-9 3 0,-12 4 0,-65 23 0,-117 26 0,-94 6 0,80-20 0,175-35 0,-101 27 0,140-36 0,-1 0 0,1 0 0,-1 0 0,1 0 0,-1 0 0,1 0 0,-1 0 0,1 0 0,0 1 0,-1-1 0,1 0 0,-1 0 0,1 0 0,0 1 0,-1-1 0,1 0 0,-1 0 0,1 1 0,0-1 0,-1 0 0,1 1 0,0-1 0,0 0 0,-1 1 0,1-1 0,0 1 0,0-1 0,-1 1 0,14 3 0,30-2 0,-41-2 0,182-6 0,188-30 0,-225 19 0,-107 13-101,393-58-1163,-402 55-5562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 24575,'-2'-10'0,"2"2"0,14 3 0,36 0 0,1 2 0,69 6 0,-23-1 0,910-2 0,-972 2 0,0 2 0,-1 1 0,35 10 0,-29-6 0,66 7 0,234-15 0,-19 0 0,-185 11 0,20 2 0,17-1 0,37 1 0,-43-12 0,290-5 0,-295-12 0,-55 4 0,6 0 0,118-6 0,-76 4 0,-2 0 0,339 14 0,-475-2 0,-1 0 0,1-2 0,27-7 0,-39 10 42,-9 2-1449,-6 1-5419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71 24575,'-13'0'0,"-1"0"0,3-4 0,3-6 0,7-6 0,4-5 0,1 7 0,1 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3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46 24575,'-4'-5'0,"-1"0"0,-1 1 0,1 0 0,-1 1 0,1-1 0,-1 1 0,0 0 0,0 0 0,-1 1 0,1-1 0,-1 2 0,1-1 0,-1 1 0,1 0 0,-1 0 0,0 0 0,1 1 0,-1 0 0,0 1 0,1 0 0,-1 0 0,0 0 0,1 0 0,-1 1 0,1 0 0,0 1 0,0 0 0,0 0 0,0 0 0,0 0 0,0 1 0,1 0 0,0 0 0,0 1 0,0-1 0,-8 10 0,0 2 0,0 1 0,2 0 0,0 1 0,0 0 0,2 1 0,-13 34 0,18-41 0,0 1 0,1-1 0,0 1 0,1-1 0,0 1 0,1 0 0,1 0 0,0 0 0,1-1 0,0 1 0,1 0 0,3 14 0,-2-20 0,0-1 0,0 0 0,1 0 0,-1 0 0,1 0 0,0 0 0,1-1 0,0 0 0,-1 0 0,2 0 0,-1-1 0,0 1 0,1-1 0,0 0 0,0-1 0,0 0 0,0 0 0,1 0 0,7 2 0,5 1 0,2 0 0,-1-1 0,0-1 0,1-1 0,23 0 0,-36-3-136,-1 0-1,0 0 1,1-1-1,-1 0 1,0 0-1,1 0 1,-1-1-1,0 0 0,11-5 1,4-6-6690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24575,'7'1'0,"0"1"0,0 0 0,-1 0 0,1 1 0,-1-1 0,0 1 0,1 1 0,-2-1 0,1 1 0,0 0 0,-1 1 0,1-1 0,7 10 0,5 4 0,-1 1 0,26 39 0,-37-49 0,0 0 0,-1 0 0,-1 1 0,5 11 0,-9-20 0,1 1 0,0-1 0,-1 1 0,1-1 0,-1 1 0,1-1 0,-1 1 0,0-1 0,0 1 0,0-1 0,0 1 0,0 0 0,0-1 0,0 1 0,0-1 0,-1 1 0,1 0 0,-1-1 0,1 1 0,-1-1 0,1 1 0,-1-1 0,0 0 0,0 1 0,0-1 0,0 0 0,0 1 0,0-1 0,0 0 0,0 0 0,0 0 0,0 0 0,-1 0 0,1 0 0,0 0 0,-3 0 0,2 0 0,0-1 0,0 1 0,0-1 0,0 0 0,0 0 0,0 0 0,0 0 0,0 0 0,0-1 0,0 1 0,0 0 0,0-1 0,0 0 0,0 1 0,0-1 0,0 0 0,0 0 0,0 0 0,1 0 0,-1 0 0,0-1 0,1 1 0,-1 0 0,1-1 0,0 1 0,-1-1 0,1 0 0,0 1 0,0-1 0,0 0 0,0 0 0,0 0 0,-1-3 0,-1-2 0,0 0 0,0 0 0,1 0 0,0 0 0,0-1 0,0 1 0,0-16 0,3 17 0,0 0 0,0-1 0,0 1 0,1 0 0,0 0 0,0 0 0,1 1 0,0-1 0,0 0 0,0 1 0,0 0 0,1 0 0,0 0 0,0 0 0,1 0 0,-1 1 0,1 0 0,0 0 0,0 0 0,0 1 0,11-7 0,4 0 0,0 1 0,1 0 0,0 1 0,42-9 0,-58 15 0,0 1 0,1 0 0,-1 1 0,0-1 0,0 1 0,1 0 0,-1 1 0,10 1 0,-14-2 0,1 1 0,-1-1 0,0 1 0,1-1 0,-1 1 0,0 0 0,0 0 0,0 0 0,1 0 0,-1 0 0,0 0 0,0 0 0,0 0 0,0 0 0,-1 0 0,1 0 0,0 0 0,0 1 0,-1-1 0,1 0 0,-1 1 0,1-1 0,-1 1 0,1-1 0,-1 0 0,0 1 0,0-1 0,0 1 0,0-1 0,0 1 0,0-1 0,0 1 0,0-1 0,0 0 0,-1 1 0,0 1 0,-19 58 0,-1 0 0,20-56 0,0 0 0,0 0 0,0 0 0,1 0 0,0 0 0,0 0 0,0 0 0,1 0 0,0-1 0,1 7 0,-2-9 0,1 0 0,-1-1 0,1 1 0,-1 0 0,1-1 0,0 1 0,0-1 0,-1 1 0,1-1 0,0 1 0,0-1 0,0 0 0,1 1 0,-1-1 0,0 0 0,0 0 0,1 0 0,-1 0 0,1 0 0,-1 0 0,1 0 0,-1-1 0,1 1 0,-1 0 0,1-1 0,0 1 0,-1-1 0,1 0 0,0 0 0,-1 1 0,1-1 0,0 0 0,0 0 0,-1-1 0,1 1 0,0 0 0,-1 0 0,1-1 0,0 1 0,1-2 0,1 0 0,0 1 0,0-2 0,0 1 0,0 0 0,0-1 0,-1 1 0,1-1 0,-1 0 0,0 0 0,0-1 0,0 1 0,0-1 0,0 1 0,2-6 0,-2 2 0,0-1 0,0 1 0,-1 0 0,0-1 0,-1 0 0,1 1 0,-2-1 0,1 0 0,-1 0 0,0 1 0,0-1 0,-1 0 0,-3-13 0,3 15 0,-1 2 0,1-1 0,-1 0 0,0 0 0,-1 0 0,1 1 0,-1-1 0,0 1 0,0 0 0,0 0 0,-1 0 0,1 0 0,-1 1 0,0-1 0,0 1 0,0 0 0,-1 0 0,1 1 0,-1-1 0,1 1 0,-8-3 0,0 3 0,12 5 0,21 6 0,-2-5 0,0-2 0,1 0 0,-1-1 0,0-1 0,1 0 0,-1-2 0,0 0 0,0-2 0,0 0 0,0-1 0,0 0 0,-1-2 0,17-8 0,-5-11 0,-22 10 0,-8 16 0,0 0 0,0-1 0,0 1 0,0 0 0,0-1 0,0 1 0,-1 0 0,1-1 0,0 1 0,0 0 0,0-1 0,-1 1 0,1 0 0,0-1 0,0 1 0,-1 0 0,1 0 0,0 0 0,-1-1 0,1 1 0,0 0 0,-1 0 0,1 0 0,0 0 0,-1-1 0,1 1 0,0 0 0,-1 0 0,1 0 0,-1 0 0,1 0 0,0 0 0,-1 0 0,1 0 0,0 0 0,-1 0 0,1 0 0,0 0 0,-1 1 0,-1-1 0,0 0 0,0 1 0,0-1 0,0 1 0,0 0 0,0 0 0,0 0 0,0 0 0,0 0 0,1 0 0,-1 0 0,0 0 0,1 1 0,-1-1 0,1 1 0,0-1 0,-1 1 0,1-1 0,0 1 0,0 0 0,0 0 0,0 0 0,0-1 0,0 1 0,1 0 0,-1 0 0,0 0 0,1 0 0,-1 4 0,0-2 0,1 0 0,-1-1 0,1 1 0,0 0 0,0 0 0,0 0 0,0 0 0,1 0 0,-1 0 0,1-1 0,0 1 0,0 0 0,1 0 0,-1-1 0,3 5 0,0-3 0,0 0 0,0-1 0,1 1 0,0-1 0,-1 0 0,2 0 0,-1-1 0,0 1 0,1-1 0,8 3 0,5 1 0,38 9 0,12 5 0,-68-21 0,0 0 0,0 1 0,0-1 0,0 0 0,-1 0 0,1 1 0,0-1 0,0 1 0,-1-1 0,1 1 0,0-1 0,-1 1 0,1-1 0,0 1 0,-1-1 0,1 1 0,-1 0 0,1-1 0,-1 1 0,1 0 0,-1 0 0,0-1 0,1 1 0,-1 0 0,0 0 0,0 0 0,1 0 0,-2 1 0,1-1 0,0 0 0,-1 0 0,1 0 0,-1 0 0,0 0 0,1 0 0,-1 0 0,0 0 0,0 0 0,1-1 0,-1 1 0,0 0 0,0 0 0,0-1 0,-2 2 0,-5 3 0,0-1 0,-1 0 0,-13 5 0,-21 1 0,24-12 0,19 1 0,-1 1 0,1-1 0,0 1 0,0-1 0,0 1 0,-1-1 0,1 1 0,0-1 0,0 1 0,0-1 0,0 1 0,0-1 0,0 1 0,0-1 0,0 1 0,0-1 0,0 0 0,0 1 0,0-1 0,0 1 0,0-1 0,1 1 0,-1-1 0,0 1 0,0 0 0,1-1 0,-1 1 0,0-1 0,1 1 0,-1-1 0,0 1 0,1 0 0,0-1 0,6-9 0,1 1 0,0 0 0,1 1 0,0 0 0,20-13 0,58-31 0,-43 27 0,-30 17 0,-1 0 0,0-1 0,0 0 0,-1-1 0,0-1 0,14-15 0,-26 25 0,1 1 0,0-1 0,-1 0 0,1 1 0,-1-1 0,1 1 0,-1-1 0,0 0 0,1 1 0,-1-1 0,0 0 0,1 1 0,-1-1 0,0 0 0,0 1 0,0-1 0,1 0 0,-1 0 0,0 1 0,0-1 0,0 0 0,0 0 0,0 1 0,-1-1 0,1 0 0,0 0 0,0 1 0,0-1 0,-1 0 0,1 0 0,0 1 0,-1-1 0,1 0 0,0 1 0,-1-1 0,1 1 0,-1-1 0,1 1 0,-1-1 0,0 1 0,1-1 0,-1 1 0,1-1 0,-2 0 0,0 1 0,1-1 0,0 1 0,-1 0 0,1-1 0,0 1 0,-1 0 0,1 0 0,-1 0 0,1 0 0,0 0 0,-1 0 0,1 1 0,0-1 0,-1 0 0,1 1 0,0-1 0,-1 1 0,1-1 0,0 1 0,0 0 0,-1-1 0,1 1 0,0 0 0,-1 1 0,1-1 0,-1 0 0,1 0 0,0 1 0,0-1 0,0 0 0,0 1 0,0-1 0,1 0 0,-1 1 0,0-1 0,1 1 0,-1 0 0,1-1 0,-1 1 0,1-1 0,0 1 0,0 0 0,-1-1 0,1 1 0,0-1 0,1 1 0,-1 0 0,0-1 0,0 1 0,1 0 0,-1-1 0,1 1 0,-1-1 0,1 1 0,1 2 0,3 4 0,1-1 0,0 1 0,0-1 0,12 11 0,-13-14 0,0 0 0,-1 1 0,1-1 0,-1 1 0,0 0 0,-1 0 0,1 1 0,4 9 0,-8-13 0,1 0 0,-1-1 0,0 1 0,0-1 0,1 1 0,-1 0 0,0-1 0,-1 1 0,1 0 0,0-1 0,0 1 0,-1-1 0,1 1 0,-1 0 0,1-1 0,-1 1 0,0-1 0,0 0 0,1 1 0,-1-1 0,0 1 0,0-1 0,0 0 0,-3 2 0,-1 1 0,0 0 0,0-1 0,-1 0 0,1 0 0,-8 2 0,-3 3 0,10-4-1365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5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37 24575,'-5'12'0,"0"0"0,1 0 0,1 1 0,0 0 0,1 0 0,0 0 0,1 26 0,10 91 0,-9-125 0,42 334 0,-62-490 0,13-202 0,8 342 0,0 0 0,0 0 0,1 0 0,1 0 0,0 0 0,8-20 0,-10 29 0,0 0 0,0 0 0,0 0 0,0 0 0,0 0 0,1 0 0,-1 0 0,0 0 0,1 1 0,-1-1 0,1 0 0,0 1 0,0-1 0,0 1 0,-1 0 0,1 0 0,0-1 0,0 1 0,1 1 0,-1-1 0,0 0 0,0 0 0,0 1 0,1-1 0,-1 1 0,0 0 0,0 0 0,1 0 0,-1 0 0,0 0 0,1 0 0,-1 0 0,0 1 0,0-1 0,0 1 0,1 0 0,-1 0 0,0 0 0,0 0 0,2 1 0,2 2 0,-1 0 0,0 0 0,0 0 0,0 1 0,0-1 0,-1 1 0,0 1 0,0-1 0,0 0 0,-1 1 0,1 0 0,-2 0 0,5 9 0,-3-3 0,0 0 0,0 0 0,-1 0 0,-1 1 0,0-1 0,0 15 0,-2-22 0,-1 0 0,0 0 0,0 0 0,-1 0 0,0-1 0,1 1 0,-2 0 0,1-1 0,0 1 0,-1-1 0,0 0 0,0 0 0,0 0 0,0 0 0,-1 0 0,0-1 0,0 0 0,0 1 0,0-2 0,0 1 0,0 0 0,-1-1 0,1 0 0,-1 0 0,0 0 0,0 0 0,1-1 0,-1 0 0,0 0 0,0 0 0,0 0 0,0-1 0,-7 0 0,11 0 0,-1 0 0,1 0 0,0-1 0,-1 1 0,1 0 0,0 0 0,0-1 0,-1 1 0,1 0 0,0-1 0,0 1 0,0-1 0,0 0 0,0 1 0,0-1 0,0 0 0,0 0 0,0 0 0,0 1 0,0-1 0,0 0 0,0 0 0,1 0 0,-1-1 0,0 1 0,1 0 0,-1 0 0,1 0 0,-1 0 0,1-1 0,-1 1 0,1 0 0,0 0 0,0-1 0,0 1 0,0 0 0,0 0 0,0-1 0,0 1 0,0 0 0,0-1 0,1 1 0,-1 0 0,0 0 0,1 0 0,-1-1 0,1 1 0,1-2 0,1-5 0,2 1 0,-1 0 0,1 0 0,0 0 0,11-12 0,-2 5 0,1 0 0,0 1 0,34-21 0,-44 30 0,0 1 0,0 1 0,0-1 0,0 1 0,0-1 0,1 2 0,-1-1 0,1 1 0,-1-1 0,1 1 0,0 1 0,0-1 0,-1 1 0,1 0 0,0 1 0,0-1 0,-1 1 0,9 2 0,-11-1 0,0 0 0,0-1 0,-1 2 0,1-1 0,-1 0 0,0 0 0,0 1 0,1-1 0,-2 1 0,1 0 0,0-1 0,0 1 0,-1 0 0,0 0 0,1 0 0,-1 0 0,0 0 0,-1 1 0,1-1 0,0 0 0,-1 6 0,2 5 0,-1 1 0,-1 0 0,-2 20 0,-7-5 0,2-20 0,7-10 0,-1 0 0,1-1 0,0 1 0,-1 0 0,1 0 0,0 0 0,0 0 0,-1 0 0,1-1 0,0 1 0,-1 0 0,1 0 0,0-1 0,0 1 0,0 0 0,-1 0 0,1-1 0,0 1 0,0 0 0,0-1 0,0 1 0,-1 0 0,1 0 0,0-1 0,0 1 0,0 0 0,0-1 0,0 1 0,0 0 0,0-1 0,0 1 0,0 0 0,0-1 0,0 0 0,0-2 0,0 0 0,1 0 0,-1 0 0,1 0 0,-1 0 0,1 0 0,0 0 0,0 0 0,0 0 0,1 0 0,-1 0 0,1 0 0,-1 1 0,1-1 0,0 1 0,0-1 0,3-1 0,2-5 0,2 0 0,-1 1 0,12-8 0,-13 12 0,-1-1 0,1 2 0,0-1 0,0 1 0,1 0 0,-1 0 0,1 1 0,14-3 0,-20 4 0,-1 1 0,1 0 0,0 0 0,-1 0 0,1 0 0,0 0 0,-1 0 0,1 0 0,0 0 0,-1 0 0,1 1 0,0-1 0,-1 1 0,1 0 0,-1-1 0,1 1 0,-1 0 0,1 0 0,-1 0 0,1 0 0,-1 0 0,0 0 0,0 0 0,1 0 0,-1 0 0,0 1 0,0-1 0,0 1 0,0-1 0,-1 1 0,1-1 0,0 1 0,-1-1 0,1 1 0,-1-1 0,1 1 0,-1 0 0,0-1 0,1 1 0,-1 0 0,0 0 0,0-1 0,0 1 0,-1 0 0,1 2 0,-1 4 0,1 0 0,0 0 0,1 0 0,0 0 0,2 10 0,-3-17 0,0 0 0,1 0 0,-1 0 0,0 0 0,1 0 0,-1 0 0,0 0 0,1 0 0,-1 0 0,1 0 0,0-1 0,-1 1 0,1 0 0,-1 0 0,1 0 0,0-1 0,0 1 0,0 0 0,-1-1 0,1 1 0,0-1 0,0 1 0,0-1 0,0 1 0,0-1 0,0 1 0,0-1 0,0 0 0,0 0 0,0 0 0,0 1 0,0-1 0,0 0 0,0 0 0,0-1 0,0 1 0,1 0 0,-1 0 0,0 0 0,0-1 0,0 1 0,0 0 0,0-1 0,-1 1 0,1-1 0,0 1 0,0-1 0,0 0 0,0 1 0,0-1 0,-1 0 0,2-1 0,1-1 0,1 0 0,-1-1 0,0 1 0,-1-1 0,1 0 0,-1 0 0,1 0 0,-1 0 0,-1 0 0,1 0 0,0 0 0,-1-1 0,0 1 0,0-1 0,1-8 0,-2 11 0,0 0 0,1-1 0,-1 1 0,0 0 0,0 0 0,0 0 0,0 0 0,0 0 0,-1 0 0,1 0 0,-1 0 0,1 0 0,-1 0 0,0 0 0,0 0 0,0 0 0,0 0 0,0 0 0,0 0 0,0 1 0,0-1 0,-1 0 0,1 1 0,-1-1 0,1 1 0,-1 0 0,0-1 0,0 1 0,1 0 0,-1 0 0,0 0 0,0 0 0,0 1 0,0-1 0,-4 0 0,-8 3-1365,3 6-5461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7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158 376 24575,'-3'-3'0,"-1"1"0,0-1 0,0 1 0,0 0 0,0 0 0,-1 1 0,1-1 0,0 1 0,-1 0 0,1 0 0,-1 0 0,1 1 0,-1-1 0,1 1 0,-1 0 0,0 1 0,1-1 0,-1 1 0,1 0 0,0 0 0,-1 0 0,-5 3 0,7-3 0,0 0 0,0 0 0,1 0 0,-1 0 0,0 1 0,1-1 0,-1 1 0,1-1 0,-1 1 0,1 0 0,0 0 0,0 0 0,0 0 0,0 1 0,0-1 0,0 0 0,1 1 0,-1-1 0,1 1 0,0 0 0,-1-1 0,1 1 0,0 0 0,1 0 0,-1 0 0,1 0 0,-1 0 0,1 0 0,0 0 0,0 0 0,0 0 0,0 0 0,0-1 0,2 5 0,-2-5 0,1 0 0,0 0 0,-1 0 0,1 0 0,0-1 0,0 1 0,0 0 0,0-1 0,1 1 0,-1-1 0,0 1 0,1-1 0,-1 1 0,1-1 0,-1 0 0,1 0 0,-1 0 0,1 0 0,0 0 0,0 0 0,0 0 0,-1-1 0,1 1 0,0 0 0,0-1 0,0 0 0,0 1 0,0-1 0,0 0 0,0 0 0,0 0 0,0-1 0,0 1 0,4-1 0,-2 0 0,1 0 0,-1 0 0,1-1 0,-1 0 0,0 0 0,1 0 0,-1 0 0,0-1 0,0 1 0,-1-1 0,1 0 0,0 0 0,5-7 0,-4 2 0,0-1 0,0 1 0,-1-1 0,0 0 0,-1-1 0,0 1 0,0-1 0,-1 1 0,0-1 0,0-11 0,1-18 0,-3-48 0,-1 54 0,1 3 0,1 20 0,0 1 0,-1-1 0,0 0 0,-1 0 0,0 0 0,0 1 0,-1-1 0,-1 1 0,-6-17 0,9 26 0,0 0 0,0-1 0,0 1 0,0 0 0,0 0 0,0 0 0,0 0 0,0-1 0,0 1 0,0 0 0,0 0 0,-1 0 0,1 0 0,0 0 0,0 0 0,0-1 0,0 1 0,0 0 0,0 0 0,-1 0 0,1 0 0,0 0 0,0 0 0,0 0 0,0 0 0,-1 0 0,1 0 0,0 0 0,0 0 0,0 0 0,0 0 0,-1 0 0,1 0 0,0 0 0,0 0 0,0 0 0,0 0 0,-1 0 0,1 0 0,0 0 0,0 0 0,0 0 0,0 0 0,-1 0 0,-3 10 0,0 12 0,0 8 0,3 0 0,0 0 0,2 0 0,1-1 0,9 46 0,-9-65 0,1-1 0,0 1 0,1-1 0,0 0 0,0 0 0,1 0 0,0-1 0,12 16 0,-12-19 0,0 0 0,1 0 0,-1-1 0,1 1 0,0-1 0,0-1 0,0 1 0,1-1 0,-1 0 0,1 0 0,0-1 0,-1 0 0,14 3 0,-16-5 0,0 1 0,-1 0 0,1-1 0,0 0 0,0 0 0,0 0 0,-1 0 0,1-1 0,0 0 0,0 1 0,0-1 0,-1-1 0,1 1 0,-1 0 0,1-1 0,-1 0 0,1 0 0,-1 0 0,0 0 0,0 0 0,0-1 0,0 1 0,-1-1 0,4-4 0,-3 3 0,0-1 0,-1 1 0,0-1 0,0 0 0,0 1 0,0-1 0,-1 0 0,0 0 0,0 0 0,0 0 0,0 0 0,-1 0 0,0 0 0,0-1 0,-1 1 0,1 0 0,-3-9 0,3 13 0,-1-1 0,1 0 0,-1 1 0,1-1 0,-1 0 0,0 1 0,0-1 0,0 1 0,0-1 0,0 1 0,0 0 0,-2-2 0,-2 4 0,4 13 0,2-9 0,-1 0 0,1 0 0,1 0 0,-1 0 0,1 0 0,0 0 0,0 0 0,0-1 0,0 1 0,1-1 0,0 0 0,0 1 0,0-1 0,1 0 0,-1-1 0,1 1 0,0-1 0,0 1 0,0-1 0,0-1 0,1 1 0,-1 0 0,1-1 0,0 0 0,0 0 0,-1 0 0,1-1 0,0 0 0,0 0 0,1 0 0,-1 0 0,0-1 0,0 0 0,0 0 0,0 0 0,1-1 0,6-1 0,-9 1 0,0-1 0,0 1 0,0-1 0,1 0 0,-1 0 0,-1 0 0,1 0 0,0-1 0,-1 1 0,1-1 0,-1 1 0,1-1 0,-1 0 0,0 0 0,-1 0 0,1 0 0,0 0 0,-1-1 0,1 1 0,-1 0 0,1-6 0,0 2 0,-1 0 0,1 0 0,-1-1 0,-1 1 0,1 0 0,-1-1 0,-1 1 0,1 0 0,-3-11 0,-3 5 0,-1 12 0,7 2 0,-1-1 0,0 1 0,1 0 0,-1 0 0,1 0 0,-1 0 0,1 0 0,0 0 0,-1 0 0,1 0 0,0 1 0,0-1 0,0 0 0,0 0 0,0 0 0,0 0 0,0 0 0,0 0 0,0 0 0,1 2 0,1 5 0,1 1 0,0-1 0,0 1 0,1-1 0,0 0 0,1 0 0,0-1 0,0 1 0,0-1 0,1 0 0,0-1 0,14 13 0,-17-16 0,0-1 0,1 1 0,-1 0 0,1-1 0,0 0 0,-1 0 0,1 0 0,0 0 0,0-1 0,1 1 0,-1-1 0,0 0 0,0 0 0,0-1 0,1 1 0,-1-1 0,0 0 0,1 0 0,-1 0 0,0-1 0,1 1 0,-1-1 0,0 0 0,0-1 0,0 1 0,0-1 0,0 1 0,7-5 0,-7 3 0,-2 0 0,1 0 0,0 0 0,0 0 0,-1 0 0,0 0 0,0-1 0,0 1 0,0-1 0,0 1 0,0-1 0,-1 0 0,0 0 0,0 0 0,0 0 0,0 0 0,-1 0 0,0 0 0,1 0 0,-1 0 0,-1-6 0,0 5 0,1 0 0,0 1 0,1-1 0,-1 0 0,1 0 0,0 1 0,0-1 0,0 0 0,1 1 0,0 0 0,0-1 0,0 1 0,4-7 0,-5 10 0,0 0 0,0 0 0,0 0 0,1 0 0,-1 0 0,0 1 0,0-1 0,1 0 0,-1 0 0,1 1 0,-1-1 0,0 1 0,1 0 0,-1-1 0,1 1 0,-1 0 0,1 0 0,-1 0 0,1 0 0,-1 0 0,1 0 0,-1 0 0,1 0 0,-1 1 0,1-1 0,-1 1 0,1-1 0,-1 1 0,1-1 0,-1 1 0,0 0 0,2 1 0,-1-1 0,-1 0 0,0 0 0,1 0 0,-1 0 0,0 0 0,0 0 0,0 0 0,0 0 0,0 1 0,0-1 0,0 0 0,0 1 0,0-1 0,-1 0 0,1 1 0,0-1 0,-1 1 0,1-1 0,-1 1 0,0-1 0,0 1 0,1 0 0,-1-1 0,0 1 0,0-1 0,0 1 0,-1 0 0,1-1 0,-1 4 0,0-5 0,1 1 0,-1 0 0,1-1 0,-1 1 0,1 0 0,-1-1 0,0 1 0,0 0 0,1-1 0,-1 1 0,0-1 0,0 0 0,0 1 0,1-1 0,-1 0 0,0 1 0,0-1 0,0 0 0,0 0 0,0 0 0,0 1 0,0-1 0,0 0 0,0-1 0,-28-1 0,20 0 0,6 2 0,-1-1 0,0 1 0,1 0 0,-1 0 0,0 0 0,0 0 0,1 1 0,-1 0 0,0-1 0,1 1 0,-1 1 0,1-1 0,0 0 0,-6 4 0,7-3 0,0-1 0,0 1 0,0 0 0,0 1 0,1-1 0,-1 0 0,1 0 0,-1 1 0,1-1 0,0 1 0,0-1 0,0 1 0,0-1 0,0 1 0,1 0 0,-1 0 0,1-1 0,0 1 0,0 0 0,0 4 0,0 0 0,1-1 0,0 0 0,1 0 0,-1 0 0,1 0 0,0-1 0,0 1 0,1 0 0,0-1 0,0 0 0,0 1 0,0-1 0,1 0 0,0-1 0,0 1 0,0-1 0,1 0 0,0 0 0,-1 0 0,2 0 0,-1-1 0,0 0 0,8 4 0,-7-4 0,0 0 0,1-1 0,0 1 0,-1-1 0,1 0 0,0-1 0,0 0 0,0 0 0,0 0 0,0-1 0,0 0 0,0 0 0,0-1 0,0 0 0,-1 0 0,1 0 0,0-1 0,0 0 0,-1-1 0,10-4 0,-12 4 0,0 0 0,0-1 0,0 0 0,0 1 0,0-1 0,-1-1 0,0 1 0,0 0 0,0-1 0,0 0 0,-1 1 0,0-1 0,0 0 0,0 0 0,0-1 0,1-9 0,0-8 0,0 0 0,-1-36 0,-1 46 0,0-28 0,1 4 0,-2-1 0,-2 0 0,-8-56 0,2 76 0,8 18 0,0 0 0,0 0 0,0 0 0,-1 0 0,1 0 0,0 0 0,0 0 0,0 0 0,-1 0 0,1 0 0,0 0 0,0 0 0,0 0 0,-1 0 0,1 0 0,0 0 0,0 0 0,0 0 0,0 0 0,-1 0 0,1 0 0,0 1 0,0-1 0,0 0 0,0 0 0,-1 0 0,1 0 0,0 0 0,0 1 0,0-1 0,0 0 0,0 0 0,0 0 0,0 0 0,0 1 0,-1-1 0,1 0 0,0 0 0,0 0 0,0 1 0,0-1 0,0 0 0,-7 36 0,2 25 0,3 0 0,3 1 0,2-1 0,14 78 0,-6-100 0,-10-37 0,0 0 0,0 0 0,0 0 0,0 0 0,0 0 0,0 0 0,1 0 0,-1 0 0,1-1 0,-1 1 0,1 0 0,0-1 0,0 0 0,-1 1 0,3 0 0,-3-2 0,0 0 0,0 0 0,-1 1 0,1-1 0,0 0 0,0 0 0,-1 0 0,1-1 0,0 1 0,0 0 0,-1 0 0,1 0 0,0-1 0,0 1 0,-1 0 0,1 0 0,0-1 0,-1 1 0,1-1 0,0 1 0,-1-1 0,1 1 0,-1-1 0,1 1 0,-1-1 0,1 1 0,-1-1 0,1 0 0,-1 1 0,0-1 0,1 0 0,-1 1 0,0-1 0,1 0 0,-1 0 0,0 1 0,0-1 0,0 0 0,0 0 0,0 1 0,0-2 0,6-35 0,-6 36 0,2-36 0,-1-1 0,-8-74 0,6 111 0,1-1 0,0 1 0,0-1 0,1 1 0,-1-1 0,0 1 0,0 0 0,1-1 0,-1 1 0,1-1 0,-1 1 0,1 0 0,0-1 0,-1 1 0,1 0 0,0 0 0,0 0 0,0-1 0,0 1 0,0 0 0,0 0 0,0 0 0,0 1 0,0-1 0,0 0 0,1 0 0,-1 1 0,0-1 0,1 0 0,-1 1 0,0-1 0,1 1 0,-1 0 0,1 0 0,-1-1 0,1 1 0,2 0 0,10-1 0,0 0 0,0 0 0,17 3 0,-7-1 0,-6-1-227,-1-1-1,0-1 1,1 0-1,-1-2 1,25-7-1,-23 3-6598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78 24575,'0'0'0,"-1"0"0,0 0 0,1 0 0,-1 0 0,1 0 0,-1 0 0,0-1 0,1 1 0,-1 0 0,0 0 0,1 0 0,-1-1 0,1 1 0,-1 0 0,0-1 0,1 1 0,-1 0 0,1-1 0,-1 1 0,1-1 0,-1 1 0,1-1 0,0 1 0,-1-1 0,1 1 0,0-1 0,-1 0 0,1 1 0,0-1 0,-1 0 0,1 1 0,0-1 0,0 1 0,0-1 0,0 0 0,0 1 0,0-1 0,0 0 0,0 1 0,0-1 0,0 0 0,0 1 0,0-1 0,0 0 0,1 1 0,-1-1 0,0 0 0,0 1 0,1-1 0,-1 1 0,1-1 0,0-3 0,0 1 0,1 0 0,-1 0 0,1 1 0,-1-1 0,1 0 0,0 0 0,1 1 0,1-3 0,0 2 0,0 0 0,1 1 0,-1 0 0,0-1 0,1 2 0,-1-1 0,1 0 0,0 1 0,-1 0 0,1 0 0,0 0 0,7 0 0,-9 1 0,-1 1 0,0-1 0,1 0 0,-1 0 0,0 1 0,1 0 0,-1-1 0,0 1 0,0 0 0,0 0 0,0 0 0,0 0 0,0 1 0,0-1 0,0 0 0,0 1 0,0-1 0,-1 1 0,1 0 0,-1 0 0,1-1 0,-1 1 0,0 0 0,1 0 0,-1 0 0,0 1 0,1 3 0,3 17 0,-1 1 0,0-1 0,-2 1 0,-1 0 0,-1 0 0,-4 35 0,1 0 0,2-36 0,0-6 0,1 0 0,0 1 0,2-1 0,4 25 0,-5-37 0,0-1 0,0 0 0,1 1 0,0-1 0,0 0 0,0 0 0,0 0 0,1 0 0,0 0 0,0-1 0,0 1 0,0-1 0,0 0 0,0 0 0,1 0 0,0 0 0,0 0 0,-1-1 0,2 0 0,-1 1 0,7 1 0,-3-1 0,1 0 0,0-1 0,0 0 0,0-1 0,1 0 0,-1 0 0,0-1 0,0 0 0,0 0 0,15-4 0,-15 1 0,-11 2 0,-18 5 0,7 2 0,1 1 0,1 0 0,-1 1 0,1 1 0,1-1 0,-1 2 0,2-1 0,-1 1 0,1 1 0,1 0 0,0 0 0,-9 17 0,4-4 0,1 1 0,1 1 0,1 0 0,1 0 0,-7 36 0,6-3 0,2 1 0,3 0 0,4 92 0,30 180 0,-4-93 0,-24-225 0,0 0 0,-1 0 0,-1 0 0,0 0 0,-1 0 0,0 0 0,-6 18 0,5-26 0,1 0 0,-1 0 0,0 0 0,0 0 0,-1 0 0,0-1 0,0 0 0,0 0 0,-1 0 0,0 0 0,1-1 0,-2 1 0,1-1 0,0 0 0,-1-1 0,0 0 0,-9 5 0,-6-1 0,0 0 0,0-2 0,0 0 0,-1-1 0,1-2 0,-1 0 0,0-1 0,1-1 0,-1-1 0,0-1 0,1-1 0,-1-1 0,-26-8 0,43 10 6,0 0 0,0 0-1,0 0 1,0-1 0,0 0-1,1 1 1,-1-2 0,1 1 0,0-1-1,0 1 1,0-1 0,0 0-1,1 0 1,-1-1 0,1 1-1,0-1 1,1 0 0,-1 0 0,1 0-1,-3-8 1,3 5-105,1 1 0,0 0 0,1-1 0,-1 1 0,1 0 0,1-1 0,0 1 0,0 0 0,0-1 0,1 1 0,0 0 0,0 0 0,1 0 0,5-11 0,15-23-6727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7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294 131 24575,'9'-10'0,"0"1"0,14-21 0,-21 28 0,0-1 0,0 0 0,-1 1 0,0-1 0,1 0 0,-1 0 0,0 0 0,0 0 0,0 0 0,-1 0 0,1 0 0,-1 0 0,1 0 0,-1 0 0,0 0 0,0 0 0,-1-6 0,0 8 0,0-1 0,0 1 0,0-1 0,0 1 0,0-1 0,0 1 0,-1 0 0,1-1 0,0 1 0,-1 0 0,1 0 0,-1 0 0,1 0 0,-1 0 0,1 0 0,-1 1 0,0-1 0,1 0 0,-1 1 0,0-1 0,0 1 0,1 0 0,-1-1 0,0 1 0,0 0 0,0 0 0,1 0 0,-3 1 0,-5 0 0,0-1 0,1 2 0,-1-1 0,-12 5 0,8-1 0,0 0 0,0 1 0,1 1 0,0 0 0,0 0 0,1 1 0,-1 1 0,-10 11 0,18-17 0,0 0 0,1 1 0,0-1 0,-1 1 0,1 0 0,1 0 0,-1 1 0,1-1 0,-1 0 0,1 1 0,1-1 0,-1 1 0,0 0 0,1 0 0,0-1 0,0 1 0,1 0 0,-1 0 0,1 0 0,0 0 0,1 0 0,-1 0 0,1 0 0,0 0 0,0-1 0,2 7 0,1-2 0,1 0 0,0 0 0,1 0 0,0 0 0,0-1 0,1 0 0,13 13 0,6 1 0,31 20 0,-38-28 0,0 0 0,0 2 0,29 30 0,-47-44 0,1-1 0,-1 0 0,0 1 0,0-1 0,0 1 0,0-1 0,0 1 0,0 0 0,-1-1 0,1 1 0,-1 0 0,1 0 0,-1-1 0,1 1 0,-1 0 0,0 0 0,0 0 0,0 2 0,0-3 0,-1 0 0,1 1 0,-1-1 0,0 0 0,1 0 0,-1 1 0,0-1 0,0 0 0,1 0 0,-1 0 0,0 0 0,0 0 0,0 0 0,-1 0 0,1-1 0,0 1 0,0 0 0,-2 0 0,-6 3 0,0-1 0,1 0 0,-1-1 0,-1 0 0,-13 1 0,-13 3 0,-1-3 0,1-1 0,0-2 0,-66-7 0,100 7 0,1 0 0,0 0 0,0-1 0,0 1 0,0 0 0,0 0 0,0-1 0,0 1 0,0 0 0,0-1 0,0 1 0,0-1 0,0 0 0,0 1 0,1-1 0,-1 0 0,0 1 0,0-1 0,-1-1 0,2 1 0,0 1 0,1-1 0,-1 0 0,0 1 0,0-1 0,0 1 0,0-1 0,1 1 0,-1-1 0,0 0 0,1 1 0,-1-1 0,0 1 0,1-1 0,-1 1 0,0 0 0,1-1 0,-1 1 0,1-1 0,-1 1 0,1 0 0,-1-1 0,1 1 0,0 0 0,43-20 0,51-7-1365,-48 13-5461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8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27 126 24575,'0'-4'0,"1"1"0,-1-1 0,-1 1 0,1-1 0,0 1 0,-1 0 0,0-1 0,0 1 0,0-1 0,0 1 0,-1 0 0,-1-4 0,3 7 0,0 0 0,0 0 0,0-1 0,0 1 0,-1 0 0,1 0 0,0 0 0,0 0 0,0 0 0,0 0 0,0 0 0,0 0 0,0-1 0,-1 1 0,1 0 0,0 0 0,0 0 0,0 0 0,0 0 0,0 0 0,-1 0 0,1 0 0,0 0 0,0 0 0,0 0 0,0 0 0,0 0 0,-1 0 0,1 0 0,0 0 0,0 0 0,0 0 0,0 0 0,0 0 0,-1 0 0,1 0 0,0 0 0,0 0 0,0 1 0,0-1 0,0 0 0,0 0 0,-1 0 0,1 0 0,0 0 0,0 0 0,0 0 0,0 1 0,0-1 0,0 0 0,0 0 0,0 0 0,0 0 0,-5 14 0,1 14 0,3-19 0,1 0 0,0 1 0,1-1 0,0 0 0,0 0 0,1 1 0,1-1 0,6 17 0,-8-24 0,0 1 0,0-1 0,0 0 0,0 0 0,1 0 0,-1 0 0,1 0 0,-1-1 0,1 1 0,0 0 0,0-1 0,0 1 0,0-1 0,0 0 0,0 1 0,0-1 0,0 0 0,0 0 0,1 0 0,-1-1 0,0 1 0,1-1 0,-1 1 0,1-1 0,-1 0 0,0 1 0,1-1 0,-1-1 0,1 1 0,-1 0 0,1-1 0,-1 1 0,0-1 0,1 1 0,-1-1 0,0 0 0,0 0 0,0 0 0,3-3 0,1 1 0,0-1 0,-1 0 0,0-1 0,0 1 0,0-1 0,-1 0 0,1 0 0,-1 0 0,-1-1 0,1 0 0,-1 1 0,0-1 0,0 0 0,0-1 0,-1 1 0,0 0 0,1-9 0,2-5 0,-1 1 0,2-39 0,-6 56 0,-1 12 0,1 0 0,0 0 0,1 0 0,0 0 0,1 0 0,0 0 0,0-1 0,1 1 0,0 0 0,9 16 0,-8-19 0,0-1 0,1 0 0,-1 0 0,1 0 0,0 0 0,1-1 0,0 0 0,-1 0 0,2-1 0,-1 1 0,0-1 0,1-1 0,0 1 0,0-1 0,9 3 0,-13-5 0,-1 0 0,1 0 0,0 0 0,-1-1 0,1 1 0,0-1 0,-1 1 0,1-1 0,0 0 0,0 0 0,-1-1 0,1 1 0,0 0 0,0-1 0,-1 1 0,1-1 0,0 0 0,-1 0 0,1 0 0,-1-1 0,1 1 0,-1 0 0,0-1 0,0 1 0,3-4 0,-1 0 0,0 0 0,-1 0 0,1 0 0,-1 0 0,0-1 0,-1 0 0,0 1 0,0-1 0,0 0 0,1-9 0,1-17 0,-4 26 0,0 1 0,0 0 0,1 0 0,0-1 0,-1 1 0,2 0 0,-1 0 0,1 0 0,0 0 0,0 0 0,4-6 0,-6 11 0,1 0 0,-1-1 0,1 1 0,-1 0 0,1 0 0,0 0 0,-1 0 0,1 0 0,0 0 0,-1 0 0,1 0 0,-1 0 0,1 0 0,0 0 0,-1 0 0,1 0 0,-1 0 0,1 1 0,0-1 0,-1 0 0,1 0 0,-1 1 0,1-1 0,-1 0 0,1 1 0,-1-1 0,1 1 0,-1-1 0,1 0 0,-1 1 0,0-1 0,1 1 0,-1-1 0,0 1 0,1 0 0,-1-1 0,0 1 0,17 25 0,-16-24 0,30 58 0,15 25 0,-45-84 0,-1-1 0,1 1 0,-1 0 0,1 0 0,-1 0 0,1-1 0,-1 1 0,1 0 0,0-1 0,-1 1 0,1 0 0,0-1 0,0 1 0,0-1 0,-1 1 0,1-1 0,0 0 0,0 1 0,0-1 0,0 0 0,1 1 0,-1-1 0,0-1 0,0 1 0,0 0 0,-1-1 0,1 1 0,0 0 0,0-1 0,-1 1 0,1-1 0,0 1 0,-1-1 0,1 1 0,0-1 0,-1 0 0,1 1 0,-1-1 0,1 0 0,-1 1 0,1-2 0,3-6 0,-1 0 0,1-1 0,2-14 0,-3 13 0,7-25 0,15-43 0,-22 70 0,1 0 0,0 1 0,0-1 0,0 1 0,1 0 0,0 0 0,6-7 0,-10 14 0,0-1 0,-1 0 0,1 1 0,-1-1 0,1 1 0,0-1 0,-1 1 0,1-1 0,0 1 0,0 0 0,-1-1 0,1 1 0,0 0 0,0 0 0,0-1 0,-1 1 0,1 0 0,0 0 0,0 0 0,0 0 0,0 0 0,-1 0 0,1 0 0,0 0 0,0 1 0,0-1 0,0 0 0,-1 0 0,1 1 0,0-1 0,0 0 0,-1 1 0,1-1 0,0 1 0,-1-1 0,1 1 0,0-1 0,-1 1 0,1 0 0,-1-1 0,1 1 0,-1 0 0,1-1 0,-1 1 0,1 0 0,-1-1 0,0 1 0,1 2 0,16 41 0,-16-40 0,5 21 0,13 41 0,-18-63 0,0 1 0,1 0 0,0-1 0,0 1 0,0-1 0,0 0 0,0 0 0,0 0 0,1 0 0,0 0 0,0 0 0,-1 0 0,6 2 0,-7-4 0,-1-1 0,1 0 0,0 1 0,0-1 0,-1 0 0,1 0 0,0 0 0,0 1 0,-1-1 0,1 0 0,0 0 0,0 0 0,0 0 0,-1 0 0,1-1 0,0 1 0,0 0 0,0 0 0,-1 0 0,1-1 0,0 1 0,0 0 0,-1-1 0,2 0 0,15-19 0,3-30 0,-19 48 0,9-37 0,-8 28 0,1 0 0,0 0 0,1 1 0,0-1 0,0 1 0,9-14 0,-13 23 0,1 1 0,-1-1 0,1 1 0,-1-1 0,0 1 0,1-1 0,-1 1 0,1 0 0,-1-1 0,1 1 0,-1-1 0,1 1 0,0 0 0,-1 0 0,1-1 0,-1 1 0,1 0 0,0 0 0,-1 0 0,1 0 0,-1 0 0,1 0 0,0 0 0,-1 0 0,1 0 0,0 0 0,-1 0 0,1 0 0,-1 0 0,1 0 0,0 0 0,-1 1 0,1-1 0,-1 0 0,1 0 0,0 1 0,-1-1 0,1 0 0,-1 1 0,1-1 0,-1 1 0,0-1 0,1 1 0,-1-1 0,1 1 0,-1-1 0,0 1 0,1 0 0,19 35 0,-16-28 0,4 6 0,-2-1 0,1 0 0,0-1 0,1 0 0,15 18 0,-19-26 0,-1-1 0,1 0 0,0 0 0,0 0 0,1 0 0,-1-1 0,0 1 0,1-1 0,-1 0 0,1-1 0,0 1 0,0-1 0,-1 0 0,1 0 0,0 0 0,0-1 0,8 0 0,-4 0-227,0-1-1,0-1 1,-1 1-1,1-2 1,13-4-1,10-5-6598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9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45 24575,'1'-1'0,"-1"0"0,1 0 0,0 0 0,-1 0 0,1 0 0,-1 0 0,1 0 0,-1 0 0,0 0 0,0 0 0,1 0 0,-1 0 0,0-1 0,0 1 0,0 0 0,0 0 0,0 0 0,0 0 0,0 0 0,-1 0 0,1 0 0,0-1 0,-1 1 0,1 0 0,0 0 0,-1 0 0,1 0 0,-1 0 0,0 0 0,1 1 0,-1-1 0,0 0 0,0 0 0,1 0 0,-1 0 0,0 1 0,0-1 0,0 1 0,0-1 0,0 0 0,0 1 0,0-1 0,0 1 0,0 0 0,0-1 0,0 1 0,-2 0 0,0-1 0,-1 0 0,0 1 0,0-1 0,0 1 0,0 0 0,0 0 0,0 1 0,1-1 0,-1 1 0,0 0 0,0 0 0,-6 2 0,4 1 0,0 0 0,0 0 0,0 0 0,0 1 0,1 0 0,0 0 0,0 1 0,0-1 0,-5 10 0,7-11 0,0 0 0,1 0 0,0 0 0,0 0 0,0 0 0,1 0 0,-1 1 0,1-1 0,0 1 0,0-1 0,0 1 0,1 0 0,0-1 0,0 1 0,1 8 0,-1-11 0,1 0 0,0 0 0,-1 0 0,1 0 0,0 0 0,0 0 0,1 0 0,-1 0 0,0-1 0,0 1 0,1 0 0,-1-1 0,1 1 0,0-1 0,-1 1 0,1-1 0,0 0 0,0 0 0,0 0 0,0 0 0,0 0 0,0 0 0,0 0 0,0-1 0,0 1 0,0-1 0,1 0 0,-1 1 0,0-1 0,0 0 0,0 0 0,1 0 0,-1-1 0,3 0 0,1 0 0,0 0 0,0 0 0,-1 0 0,1-1 0,0 0 0,-1 0 0,1-1 0,-1 0 0,0 0 0,0 0 0,8-6 0,39-52 0,-52 60 0,0 1 0,0-1 0,0 1 0,0-1 0,1 1 0,-1 0 0,0-1 0,1 1 0,-1-1 0,0 1 0,0 0 0,1-1 0,-1 1 0,1 0 0,-1-1 0,0 1 0,1 0 0,-1 0 0,1-1 0,-1 1 0,1 0 0,-1 0 0,1 0 0,-1 0 0,1 0 0,-1-1 0,1 1 0,-1 0 0,1 0 0,-1 0 0,1 0 0,-1 0 0,1 1 0,0-1 0,4 18 0,-6 33 0,1-50 0,-25 706 0,25-705 0,1 14 0,0 0 0,6 28 0,-7-42 0,1 1 0,-1 0 0,1-1 0,-1 1 0,1-1 0,0 1 0,0-1 0,1 0 0,-1 1 0,0-1 0,1 0 0,-1 0 0,1 0 0,0 0 0,0 0 0,-1 0 0,1 0 0,0-1 0,1 1 0,-1-1 0,0 1 0,0-1 0,1 0 0,4 2 0,-5-3 0,-1 0 0,1 0 0,-1 0 0,1 0 0,0 0 0,-1-1 0,1 1 0,-1-1 0,1 1 0,-1-1 0,1 1 0,-1-1 0,1 0 0,-1 0 0,1 1 0,-1-1 0,0 0 0,0 0 0,0-1 0,1 1 0,-1 0 0,0 0 0,0 0 0,0-1 0,-1 1 0,1-1 0,0 1 0,0 0 0,-1-1 0,1-2 0,2-3 0,-1 0 0,0 0 0,0-1 0,-1 1 0,1-10 0,-2-1 0,0 0 0,-2 1 0,0-1 0,-1 0 0,-1 1 0,0 0 0,-1 0 0,-1 0 0,-10-20 0,-13-19 0,-42-63 0,68 115 0,-43-57 0,32 44 0,1 0 0,-14-24 0,27 40 0,-1 0 0,1 0 0,-1 0 0,1 0 0,-1 0 0,1-1 0,-1 1 0,1 0 0,0 0 0,0 0 0,-1 0 0,1-1 0,0 1 0,0 0 0,0 0 0,1 0 0,-1-1 0,0 1 0,0 0 0,1 0 0,-1 0 0,0 0 0,1 0 0,-1-1 0,1 1 0,0 0 0,-1 0 0,1 0 0,0 0 0,-1 1 0,1-1 0,0 0 0,0 0 0,0 0 0,0 1 0,0-1 0,0 0 0,0 1 0,2-2 0,4-1 0,1 0 0,-1 1 0,1-1 0,15-1 0,-20 3 0,184-23 44,-102 15-1453,-16 0-5417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0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160 139 24575,'-2'-5'0,"-1"-8"0,0 0 0,-1 0 0,-1 0 0,-9-18 0,13 29 0,1 1 0,-1-1 0,0 1 0,0-1 0,0 1 0,0 0 0,0-1 0,0 1 0,0 0 0,0 0 0,0 0 0,0 0 0,-1 0 0,1 0 0,-1 0 0,1 0 0,0 1 0,-1-1 0,1 0 0,-1 1 0,0-1 0,1 1 0,-1 0 0,1-1 0,-1 1 0,0 0 0,1 0 0,-1 0 0,0 0 0,1 0 0,-1 1 0,0-1 0,1 0 0,-1 1 0,1-1 0,-1 1 0,1-1 0,-1 1 0,1 0 0,-1 0 0,1 0 0,0 0 0,-1 0 0,1 0 0,0 0 0,0 0 0,0 0 0,-1 2 0,-5 4 0,1 0 0,0 1 0,1 0 0,0 0 0,0 0 0,0 1 0,1-1 0,-5 17 0,7-18 0,0 0 0,0 0 0,0 0 0,1 0 0,0 0 0,1 0 0,-1 1 0,1-1 0,1 0 0,-1 1 0,1-1 0,2 7 0,-1-11 0,-1 0 0,0 0 0,1 0 0,0-1 0,0 1 0,0-1 0,0 1 0,0-1 0,0 0 0,0 0 0,1 0 0,-1 0 0,1 0 0,0-1 0,-1 1 0,1-1 0,0 0 0,0 1 0,0-1 0,0 0 0,0-1 0,0 1 0,0-1 0,0 1 0,5-1 0,-2 0 0,0 1 0,0-2 0,0 1 0,0-1 0,0 0 0,0 0 0,0 0 0,-1-1 0,1 0 0,0 0 0,-1-1 0,8-4 0,-5 1 0,-1 0 0,0-1 0,0 0 0,0-1 0,-1 1 0,-1-1 0,1 0 0,-1-1 0,0 1 0,-1-1 0,0 0 0,0 0 0,-1-1 0,-1 1 0,1-1 0,-1 1 0,-1-1 0,1-18 0,-3 42 0,1 1 0,0 0 0,2-1 0,2 19 0,-3-28 0,0 0 0,0 0 0,1 0 0,-1 0 0,1 0 0,0-1 0,0 1 0,1-1 0,-1 1 0,1-1 0,0 0 0,0 0 0,0 0 0,1-1 0,-1 1 0,1-1 0,0 1 0,0-1 0,0-1 0,1 1 0,4 2 0,-7-4 0,0-1 0,0 1 0,0-1 0,-1 1 0,1-1 0,0 0 0,0 0 0,0 0 0,0 0 0,0 0 0,0 0 0,0 0 0,-1-1 0,1 1 0,0-1 0,0 1 0,0-1 0,-1 0 0,1 0 0,0 0 0,-1 0 0,1 0 0,0 0 0,-1 0 0,0 0 0,1-1 0,-1 1 0,0-1 0,1 1 0,-1-1 0,0 1 0,0-1 0,0 0 0,-1 1 0,1-1 0,1-2 0,2-8 0,0 0 0,0 0 0,-1 0 0,2-15 0,-4 21 0,4-25 0,-2 9 0,1 1 0,12-40 0,-16 60 0,1 0 0,-1 0 0,0 1 0,0-1 0,1 0 0,-1 0 0,0 0 0,1 1 0,-1-1 0,1 0 0,-1 1 0,1-1 0,-1 0 0,1 1 0,-1-1 0,1 1 0,0-1 0,-1 1 0,1-1 0,0 1 0,0-1 0,1 1 0,-2 0 0,1 0 0,-1 0 0,1 1 0,0-1 0,-1 0 0,1 1 0,-1-1 0,1 0 0,-1 1 0,1-1 0,-1 1 0,1-1 0,-1 1 0,0-1 0,1 1 0,-1 0 0,0-1 0,1 1 0,-1-1 0,0 1 0,1 0 0,11 45 0,-11-42 0,6 42 0,-5-26 0,2 0 0,6 23 0,-8-38 0,0 0 0,0 0 0,0-1 0,0 1 0,1 0 0,-1-1 0,1 0 0,1 1 0,-1-1 0,0 0 0,1-1 0,0 1 0,5 3 0,-8-6 0,1 0 0,-1 0 0,1 0 0,-1 0 0,1 0 0,0-1 0,-1 1 0,1-1 0,0 1 0,-1-1 0,1 0 0,0 0 0,0 0 0,-1 0 0,1 0 0,0 0 0,0 0 0,-1 0 0,1-1 0,3 0 0,-2 0 0,0-1 0,0 0 0,0 1 0,0-1 0,-1 0 0,1-1 0,0 1 0,-1 0 0,5-6 0,0-2 0,0 0 0,-1-1 0,0 1 0,8-22 0,-11 25 0,0 0 0,0 0 0,-1-1 0,0 1 0,0-1 0,-1 0 0,0 1 0,0-1 0,-1-12 0,0 19 0,0 1 0,0 0 0,0 0 0,0-1 0,0 1 0,0 0 0,0-1 0,0 1 0,0 0 0,0-1 0,0 1 0,0 0 0,0 0 0,-1-1 0,1 1 0,0 0 0,0-1 0,0 1 0,0 0 0,0 0 0,-1-1 0,1 1 0,0 0 0,0 0 0,0 0 0,-1-1 0,1 1 0,0 0 0,0 0 0,-1 0 0,1 0 0,0-1 0,0 1 0,-1 0 0,-5 9 0,-2 19 0,7-23 0,1-1 0,-1 0 0,1 1 0,0-1 0,0 0 0,0 1 0,1-1 0,0 0 0,-1 1 0,1-1 0,1 0 0,-1 0 0,1 0 0,0 0 0,0 0 0,0 0 0,0 0 0,0-1 0,1 1 0,6 5 0,-6-6 0,1 0 0,0 0 0,0-1 0,0 0 0,1 0 0,-1 0 0,0 0 0,1-1 0,0 1 0,-1-1 0,1 0 0,0 0 0,-1-1 0,1 0 0,0 0 0,0 0 0,-1 0 0,1-1 0,6-1 0,-5 1 0,0 0 0,1-1 0,-1 0 0,0 0 0,-1-1 0,1 0 0,0 0 0,-1 0 0,0-1 0,1 1 0,-1-1 0,-1-1 0,9-8 0,-10 10 0,0-1 0,-1 0 0,1 1 0,-1-1 0,0-1 0,0 1 0,-1 0 0,1 0 0,-1-1 0,0 1 0,0-1 0,0 1 0,0-1 0,-1 1 0,0-1 0,0 1 0,0-1 0,-1 1 0,1-1 0,-2-4 0,1 7 0,1 1 0,0 0 0,0 0 0,-1 0 0,1-1 0,0 1 0,-1 0 0,1 0 0,-1 0 0,0 0 0,1 0 0,-1 0 0,0 0 0,0 0 0,1 0 0,-1 0 0,0 0 0,0 1 0,0-1 0,0 0 0,0 0 0,0 1 0,-1-1 0,-1 0 0,2 1 0,0 0 0,0 1 0,0-1 0,0 0 0,0 1 0,0-1 0,0 1 0,0-1 0,0 1 0,0-1 0,0 1 0,1 0 0,-1-1 0,0 1 0,0 0 0,1 0 0,-1 0 0,0-1 0,1 1 0,-1 0 0,1 0 0,-1 0 0,1 0 0,-1 0 0,1 0 0,0 0 0,-1 0 0,1 0 0,0 2 0,-4 14 0,0 0 0,1 0 0,1 0 0,1 0 0,0 1 0,3 23 0,19 110 0,-11-88 0,-7-43 0,4 23 0,1 51 0,-7-83 0,-2 1 0,1 0 0,-1 0 0,-1 0 0,0 0 0,-1-1 0,0 1 0,-1-1 0,-6 14 0,6-19 0,1 0 0,-1-1 0,-1 1 0,1-1 0,-1 0 0,1 0 0,-1-1 0,-1 0 0,1 0 0,-1 0 0,1 0 0,-1-1 0,0 0 0,0 0 0,-1 0 0,1-1 0,-1 0 0,1 0 0,-1-1 0,1 0 0,-1 0 0,-9 0 0,10-1 0,-1 0 0,1 0 0,0-1 0,-1 0 0,1 0 0,0 0 0,0-1 0,0 0 0,0 0 0,0-1 0,1 1 0,-1-1 0,1 0 0,-1-1 0,1 1 0,0-1 0,0 0 0,1-1 0,-1 1 0,1-1 0,0 0 0,0 0 0,1 0 0,-4-6 0,6 8 5,-1 1 0,1-1 0,0 0-1,0 0 1,0 0 0,1 0 0,-1 0 0,1 0-1,-1 0 1,1 0 0,0 0 0,0 0 0,1 0-1,-1 0 1,1 0 0,-1 1 0,1-1-1,0 0 1,0 0 0,0 0 0,0 0 0,1 1-1,-1-1 1,3-3 0,1-1-191,1 1 1,0 0-1,0 0 0,1 0 1,0 1-1,0-1 1,9-4-1,14-7-6640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3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129 487 24575,'-9'4'0,"1"1"0,0-1 0,0 2 0,0-1 0,-7 8 0,13-11 0,1 0 0,-1 0 0,0 0 0,1 0 0,-1 0 0,1 0 0,-1 1 0,1-1 0,0 1 0,0-1 0,0 1 0,1-1 0,-1 1 0,0-1 0,1 1 0,0 0 0,0-1 0,-1 1 0,2 0 0,-1 0 0,0-1 0,1 5 0,0-5 0,-1 0 0,1-1 0,-1 1 0,1 0 0,-1-1 0,1 1 0,0-1 0,0 1 0,0-1 0,0 1 0,0-1 0,0 0 0,0 1 0,1-1 0,-1 0 0,0 0 0,1 0 0,-1 0 0,1 0 0,-1 0 0,1 0 0,0 0 0,-1-1 0,1 1 0,0-1 0,-1 1 0,1-1 0,0 0 0,-1 0 0,1 1 0,0-1 0,0 0 0,0-1 0,-1 1 0,1 0 0,2-1 0,0 0 0,-1 1 0,1-2 0,-1 1 0,1 0 0,-1-1 0,1 1 0,-1-1 0,0 0 0,0 0 0,0 0 0,0-1 0,0 1 0,0-1 0,-1 1 0,1-1 0,2-4 0,-2 2 0,0 0 0,-1 0 0,0 0 0,1 0 0,-1-1 0,-1 1 0,1-1 0,-1 0 0,0 1 0,-1-1 0,1 0 0,-1 0 0,0 1 0,0-1 0,-1 0 0,0 0 0,0 1 0,-2-8 0,1 9 0,0 1 0,0-1 0,0 0 0,0 1 0,0-1 0,-1 1 0,0 0 0,0 0 0,1 0 0,-2 0 0,1 0 0,0 1 0,-1-1 0,1 1 0,-1 0 0,0 0 0,1 0 0,-1 1 0,0-1 0,0 1 0,0 0 0,0 0 0,-1 0 0,1 1 0,-5-1 0,5 1 0,1 0 0,-1 0 0,1 1 0,-1-1 0,1 1 0,-1 0 0,1 0 0,0 0 0,-1 1 0,1-1 0,0 1 0,0-1 0,0 1 0,0 0 0,0 0 0,0 1 0,1-1 0,-1 1 0,1-1 0,0 1 0,-1 0 0,1 0 0,0 0 0,1 0 0,-1 0 0,1 0 0,-1 0 0,1 0 0,0 1 0,0-1 0,-1 4 0,1-2 0,0 0 0,0-1 0,0 1 0,1 0 0,-1 0 0,1 0 0,0 0 0,0-1 0,1 1 0,0 0 0,-1 0 0,2-1 0,-1 1 0,0 0 0,1-1 0,0 1 0,0-1 0,0 0 0,1 0 0,-1 0 0,1 0 0,4 5 0,0-4 0,1 0 0,-1-1 0,0 0 0,1 0 0,0-1 0,0 0 0,0 0 0,0-1 0,1 0 0,-1 0 0,0-1 0,15 0 0,-13 0 0,1-1 0,-1 0 0,0-1 0,1 0 0,-1-1 0,0 0 0,1-1 0,-1 0 0,18-8 0,-21 6 0,0 1 0,0-2 0,-1 1 0,0 0 0,0-1 0,0-1 0,0 1 0,-1-1 0,0 1 0,-1-1 0,1-1 0,-2 1 0,1-1 0,-1 1 0,0-1 0,0 0 0,2-15 0,1-11 0,-2 1 0,-1-1 0,-1-36 0,-2 60 0,0-30 0,-7-61 0,5 90 0,1 0 0,-2 0 0,0 0 0,0 1 0,-1-1 0,0 1 0,0 0 0,-1 0 0,-1 0 0,-10-14 0,15 23 0,0 0 0,0-1 0,0 1 0,0 0 0,0 0 0,0 0 0,0 0 0,0 0 0,-1 0 0,1 0 0,0 0 0,-1 0 0,1 1 0,0-1 0,-1 1 0,1-1 0,-1 1 0,1-1 0,-1 1 0,1 0 0,-4-1 0,4 2 0,0-1 0,0 1 0,0 0 0,0-1 0,0 1 0,0 0 0,0 0 0,0-1 0,0 1 0,1 0 0,-1 0 0,0 0 0,0 0 0,1 0 0,-1 0 0,1 0 0,-1 1 0,1-1 0,-1 0 0,0 2 0,-2 9 0,1-1 0,0 1 0,-1 24 0,1 15 0,3 1 0,10 75 0,-8-103 0,2 0 0,1 0 0,1 0 0,0 0 0,2-1 0,1-1 0,17 29 0,-23-44 0,1 0 0,1 0 0,0-1 0,0 0 0,0 0 0,0 0 0,1-1 0,0 0 0,0 0 0,1-1 0,-1 0 0,1 0 0,0 0 0,0-1 0,9 2 0,-11-3 0,0-1 0,0 0 0,0 0 0,1-1 0,-1 1 0,0-1 0,0-1 0,1 1 0,-1-1 0,0 0 0,0-1 0,0 1 0,0-1 0,0 0 0,0-1 0,0 0 0,-1 0 0,1 0 0,-1 0 0,0-1 0,6-5 0,-6 4 0,-1 1 0,-1-1 0,1-1 0,-1 1 0,0 0 0,0-1 0,0 0 0,-1 1 0,0-1 0,0 0 0,-1 0 0,2-7 0,-2 9 0,0 0 0,-1 0 0,1 0 0,-1 0 0,0-1 0,0 1 0,-1 0 0,1 0 0,-1-1 0,0 1 0,0 0 0,0 0 0,0 0 0,-1 0 0,0 0 0,0 0 0,0 1 0,-3-5 0,5 8 0,-1-1 0,1 0 0,-1 0 0,0 0 0,0 0 0,1 1 0,-1-1 0,0 0 0,0 1 0,0-1 0,0 1 0,0-1 0,0 1 0,0-1 0,0 1 0,0 0 0,0-1 0,0 1 0,0 0 0,0 0 0,0 0 0,0 0 0,0 0 0,0 0 0,0 0 0,0 0 0,0 0 0,0 0 0,0 1 0,0-1 0,0 0 0,0 1 0,0-1 0,0 1 0,0-1 0,0 1 0,0-1 0,0 1 0,0 0 0,0-1 0,1 1 0,-1 0 0,0 0 0,1 0 0,-1-1 0,0 1 0,1 0 0,-1 0 0,1 0 0,0 0 0,-1 1 0,-2 3 0,1 0 0,0-1 0,0 1 0,1 0 0,-1 0 0,1 0 0,0 0 0,1 0 0,-1 8 0,2-8 0,0 0 0,0 0 0,0-1 0,1 1 0,0-1 0,0 1 0,0-1 0,0 1 0,1-1 0,-1 0 0,1 0 0,0-1 0,1 1 0,-1 0 0,0-1 0,1 0 0,0 0 0,0 0 0,0 0 0,0-1 0,0 1 0,1-1 0,-1 0 0,1-1 0,-1 1 0,7 1 0,-4-1 0,0 0 0,0-1 0,0 0 0,0 0 0,0 0 0,0-1 0,1 0 0,-1 0 0,0-1 0,0 0 0,0 0 0,0-1 0,0 0 0,0 0 0,0 0 0,0-1 0,8-5 0,-12 6 0,0 0 0,-1-1 0,1 1 0,-1-1 0,0 1 0,0-1 0,0 0 0,0 0 0,0 0 0,0 0 0,-1 0 0,1-1 0,-1 1 0,0 0 0,0-1 0,0-3 0,1-6 0,-1-1 0,0-24 0,0 5 0,-1 33 0,0 0 0,0 0 0,0 0 0,0 0 0,0 0 0,0 0 0,0 0 0,0 0 0,1 0 0,-1 0 0,0 1 0,0-1 0,0 0 0,0 0 0,0 0 0,0 0 0,0 0 0,0 0 0,0 0 0,1 0 0,-1 0 0,0 0 0,0 0 0,0 0 0,0 0 0,0 0 0,0 0 0,0 0 0,0 0 0,1-1 0,-1 1 0,0 0 0,0 0 0,0 0 0,0 0 0,0 0 0,0 0 0,0 0 0,0 0 0,0 0 0,0 0 0,0 0 0,1 0 0,-1 0 0,0-1 0,0 1 0,0 0 0,0 0 0,0 0 0,0 0 0,0 0 0,0 0 0,0 0 0,0 0 0,0 0 0,0-1 0,0 1 0,0 0 0,0 0 0,0 0 0,0 0 0,0 0 0,8 13 0,6 21 0,-2-4 0,-7-14 0,0 0 0,2-1 0,0 0 0,1 0 0,14 20 0,-21-34 0,0 0 0,-1 1 0,1-1 0,0-1 0,0 1 0,0 0 0,0 0 0,0 0 0,0 0 0,0-1 0,0 1 0,1 0 0,-1-1 0,0 1 0,0-1 0,0 0 0,1 1 0,-1-1 0,0 0 0,0 0 0,1 0 0,-1 1 0,3-2 0,-3 1 0,1-1 0,0 0 0,-1 0 0,1 1 0,-1-1 0,1 0 0,-1-1 0,0 1 0,1 0 0,-1 0 0,0-1 0,0 1 0,0 0 0,0-1 0,1-1 0,4-9 0,0 1 0,-1-1 0,6-23 0,-8 26 0,5-25 0,-7 28 0,0-1 0,0 0 0,1 0 0,0 1 0,0-1 0,0 1 0,1 0 0,0 0 0,0 0 0,1 0 0,8-11 0,-11 17 0,0-1 0,0 1 0,-1-1 0,1 1 0,0 0 0,0-1 0,0 1 0,0 0 0,0 0 0,0 0 0,0 0 0,0 0 0,0 0 0,0 0 0,0 0 0,0 0 0,0 0 0,0 0 0,0 1 0,0-1 0,0 0 0,-1 1 0,1-1 0,0 0 0,0 1 0,0-1 0,0 1 0,-1 0 0,1-1 0,0 1 0,0 0 0,-1-1 0,1 1 0,-1 0 0,1 0 0,0 0 0,-1-1 0,1 2 0,20 38 0,-18-35 0,19 60 0,-17-49 0,0 0 0,1-1 0,12 24 0,-18-39 0,0 1 0,1 0 0,-1 0 0,0-1 0,1 1 0,-1 0 0,1-1 0,-1 1 0,1-1 0,-1 1 0,1 0 0,-1-1 0,1 1 0,0-1 0,-1 1 0,1-1 0,0 0 0,-1 1 0,1-1 0,0 0 0,0 1 0,-1-1 0,1 0 0,0 0 0,0 0 0,-1 0 0,1 0 0,1 0 0,-1 0 0,0-1 0,0 1 0,0-1 0,0 0 0,0 0 0,0 1 0,0-1 0,-1 0 0,1 0 0,0 0 0,0 0 0,-1 0 0,1 0 0,-1 0 0,1 0 0,0-1 0,14-49 0,-10 8 0,-5 33 0,1 1 0,0-1 0,1 0 0,0 0 0,1 0 0,3-9 0,-5 19 0,-1 0 0,0 0 0,0-1 0,0 1 0,0 0 0,0 0 0,0 0 0,1-1 0,-1 1 0,0 0 0,0 0 0,0 0 0,0-1 0,1 1 0,-1 0 0,0 0 0,0 0 0,0 0 0,1 0 0,-1 0 0,0 0 0,0-1 0,1 1 0,-1 0 0,0 0 0,0 0 0,1 0 0,-1 0 0,0 0 0,0 0 0,1 0 0,-1 0 0,0 0 0,0 0 0,1 1 0,-1-1 0,0 0 0,0 0 0,1 0 0,10 10 0,9 19 0,-18-26 0,3 4 0,0 0 0,0-1 0,1 0 0,0 0 0,1 0 0,-1-1 0,1 0 0,0 0 0,0-1 0,1 0 0,-1 0 0,1-1 0,10 4 0,-4-3 0,0 0 0,1-1 0,-1 0 0,1-1 0,0-1 0,24-1 0,-34 0 0,0-1 0,-1 0 0,1-1 0,-1 1 0,0-1 0,1 0 0,-1 0 0,0 0 0,0 0 0,0-1 0,0 0 0,-1 1 0,1-2 0,-1 1 0,7-7 0,-9 8 0,1 0 0,-1 1 0,1-1 0,-1 0 0,0 0 0,0 0 0,0 0 0,0-1 0,0 1 0,0 0 0,0 0 0,-1-1 0,1 1 0,-1 0 0,0-1 0,0 1 0,1 0 0,-2-1 0,1 1 0,0 0 0,0-1 0,-1 1 0,1 0 0,-1-1 0,0 1 0,0 0 0,0 0 0,0 0 0,0 0 0,0 0 0,0 0 0,-3-4 0,2 4 0,0 0 0,-1 0 0,1 1 0,0-1 0,0 0 0,-1 1 0,1-1 0,-1 1 0,0 0 0,1 0 0,-1 0 0,0 0 0,0 0 0,0 0 0,1 1 0,-1 0 0,0-1 0,0 1 0,0 0 0,0 0 0,0 1 0,0-1 0,0 1 0,1-1 0,-1 1 0,0 0 0,0 0 0,1 0 0,-1 0 0,0 1 0,1-1 0,-1 1 0,1 0 0,0-1 0,0 1 0,-1 0 0,1 0 0,1 0 0,-1 1 0,0-1 0,0 0 0,1 1 0,-1-1 0,-1 5 0,1-2 0,1-1 0,-1 1 0,1 0 0,0 0 0,0 0 0,0-1 0,1 1 0,0 0 0,0 0 0,0 0 0,0 0 0,1 0 0,0 0 0,0-1 0,0 1 0,1 0 0,3 7 0,-2-7 0,0 0 0,1 0 0,-1-1 0,1 1 0,0-1 0,0 0 0,1-1 0,-1 1 0,1-1 0,0 1 0,0-1 0,0-1 0,0 1 0,10 3 0,-7-3 0,0-1 0,0 1 0,0-1 0,1-1 0,-1 1 0,0-2 0,1 1 0,-1-1 0,1 0 0,-1-1 0,0 0 0,1 0 0,14-5 0,-17 4 0,-1 0 0,1-1 0,-1 0 0,0 0 0,0-1 0,0 1 0,0-1 0,-1 0 0,1 0 0,-1 0 0,0-1 0,-1 0 0,1 1 0,-1-1 0,1-1 0,-2 1 0,1 0 0,0-1 0,2-11 0,8-32 0,-13 55 0,-1 1 0,1-1 0,0 1 0,1 0 0,-1-1 0,1 1 0,1-1 0,-1 0 0,1 1 0,0-1 0,4 7 0,-5-9 0,1 1 0,0-1 0,0 0 0,0 0 0,1 0 0,-1 0 0,1-1 0,0 1 0,0-1 0,0 1 0,0-1 0,1 0 0,-1 0 0,1 0 0,0-1 0,0 1 0,0-1 0,0 0 0,6 2 0,-7-4 0,-1 0 0,1 0 0,0 0 0,-1 0 0,1-1 0,-1 1 0,1-1 0,0 0 0,-1 0 0,0 1 0,1-2 0,-1 1 0,1 0 0,-1 0 0,0-1 0,0 1 0,0-1 0,0 0 0,0 0 0,0 1 0,0-1 0,-1 0 0,1-1 0,1-2 0,4-5 0,-1-1 0,0 1 0,8-22 0,18-62 0,-32 94 0,0 0 0,1 0 0,-1 0 0,0 1 0,1-1 0,-1 0 0,0 0 0,1 0 0,-1 0 0,0 0 0,1 0 0,-1 1 0,0-1 0,0 0 0,1 0 0,-1 0 0,0 1 0,0-1 0,0 0 0,1 0 0,-1 1 0,0-1 0,0 0 0,0 0 0,0 1 0,1-1 0,-1 0 0,0 1 0,0-1 0,0 0 0,0 1 0,0-1 0,0 0 0,0 1 0,0-1 0,0 1 0,13 29 0,16 32 0,-26-59 0,-1 0 0,1 0 0,0 0 0,0 0 0,0 0 0,0-1 0,0 0 0,0 1 0,1-1 0,-1 0 0,1-1 0,0 1 0,-1 0 0,1-1 0,0 0 0,0 0 0,0 0 0,0-1 0,0 1 0,0-1 0,0 0 0,0 0 0,0 0 0,0-1 0,4 0 0,-2-1 0,-1 1 0,1-1 0,-1 0 0,0 0 0,0-1 0,0 0 0,0 0 0,0 0 0,-1 0 0,1-1 0,-1 1 0,0-1 0,0 0 0,0 0 0,-1-1 0,1 1 0,2-7 0,2-4 0,-2 0 0,0-1 0,0 0 0,-2 0 0,0 0 0,0-1 0,0-22 0,-2 9 0,-1-1 0,-2 0 0,-4-33 0,5 61 0,-1-3 0,1-1 0,-1 0 0,0 1 0,0 0 0,-1-1 0,0 1 0,0 0 0,0-1 0,-1 1 0,0 0 0,0 1 0,-1-1 0,-5-7 0,8 12 0,1 1 0,-1-1 0,1 1 0,-1-1 0,0 1 0,1-1 0,-1 1 0,0 0 0,1-1 0,-1 1 0,0 0 0,0-1 0,1 1 0,-1 0 0,0 0 0,0 0 0,0-1 0,1 1 0,-1 0 0,0 0 0,0 0 0,0 0 0,1 1 0,-1-1 0,0 0 0,0 0 0,1 0 0,-1 1 0,0-1 0,-1 1 0,1 0 0,-1 1 0,0 0 0,0-1 0,1 1 0,-1 0 0,1 0 0,0 0 0,0 0 0,-1 0 0,0 3 0,-3 7 0,1-1 0,1 1 0,-3 14 0,1 8 0,1 0 0,1 0 0,2 0 0,5 51 0,-1-60 0,1-1 0,0 0 0,2 0 0,1 0 0,1-1 0,1 0 0,12 23 0,-17-39 0,1 0 0,-1 0 0,1 0 0,7 7 0,-12-14 0,1 1 0,-1 0 0,1-1 0,-1 1 0,1-1 0,-1 1 0,1-1 0,-1 1 0,1-1 0,-1 1 0,1-1 0,0 1 0,-1-1 0,1 0 0,0 1 0,-1-1 0,1 0 0,0 0 0,0 1 0,-1-1 0,1 0 0,0 0 0,0 0 0,-1 0 0,1 0 0,0 0 0,0 0 0,0 0 0,-1-1 0,1 1 0,0 0 0,-1 0 0,1 0 0,0-1 0,0 1 0,-1-1 0,1 1 0,-1 0 0,1-1 0,0 1 0,-1-1 0,1 1 0,-1-1 0,1 1 0,-1-1 0,1 0 0,-1 1 0,1-1 0,-1 0 0,0 1 0,1-1 0,-1 0 0,0 1 0,0-1 0,0 0 0,1 0 0,-1 1 0,0-1 0,0-1 0,2-9 0,1 1 0,-2-1 0,1 0 0,-2 1 0,1-1 0,-1 0 0,-1 0 0,0 1 0,-1-1 0,-3-11 0,-4-13 0,-24-54 0,22 63 0,10 24 0,1 1 0,-1-1 0,0 0 0,1 1 0,-1-1 0,1 0 0,0 0 0,-1 0 0,1 1 0,0-1 0,0 0 0,0 0 0,0 0 0,1 1 0,-1-1 0,0 0 0,1 0 0,-1 1 0,1-1 0,0 0 0,-1 1 0,1-1 0,0 0 0,0 1 0,0-1 0,0 1 0,0 0 0,0-1 0,1 1 0,-1 0 0,0 0 0,1 0 0,-1 0 0,1 0 0,-1 0 0,1 0 0,0 0 0,-1 0 0,1 1 0,0-1 0,0 1 0,-1-1 0,4 1 0,10-3 0,0 1 0,-1 0 0,1 1 0,19 2 0,-23-1 0,60 2 0,-58 0 0,-48-2 0,-5 1-1365,-1-1-5461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9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5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 24575,'1'-3'0,"12"-21"0,-8 20 0,-5 16 0,-5 15 0,-10 86 0,14-96 0,0-1 0,2 0 0,-1 1 0,7 28 0,-7-42 0,0-1 0,1 1 0,0-1 0,-1 1 0,1-1 0,0 1 0,0-1 0,0 1 0,1-1 0,-1 0 0,0 0 0,1 0 0,0 0 0,-1 0 0,1 0 0,0 0 0,0 0 0,0-1 0,0 1 0,0-1 0,1 1 0,-1-1 0,0 0 0,1 0 0,-1 0 0,1 0 0,-1 0 0,1-1 0,-1 1 0,1-1 0,5 0 0,-5 0 0,1-1 0,0 1 0,-1-1 0,1 0 0,-1-1 0,1 1 0,-1-1 0,1 1 0,-1-1 0,0 0 0,0 0 0,0-1 0,0 1 0,0 0 0,0-1 0,-1 0 0,1 0 0,-1 0 0,0 0 0,0 0 0,3-6 0,0-4 0,0 0 0,-1 0 0,0-1 0,-1 0 0,0 0 0,-2 0 0,1 0 0,-2-23 0,0 46 0,0 1 0,0 1 0,0-1 0,1 1 0,0-1 0,1 1 0,0-1 0,1 0 0,0 1 0,1-2 0,8 17 0,-8-21 0,0 1 0,1-1 0,0 0 0,0 0 0,0-1 0,0 1 0,1-1 0,0-1 0,-1 1 0,2-1 0,-1 0 0,0 0 0,1-1 0,7 3 0,-11-4 0,0 0 0,0-1 0,1 1 0,-1 0 0,1-1 0,-1 0 0,1 0 0,-1 0 0,0 0 0,1-1 0,-1 1 0,1-1 0,-1 0 0,0 0 0,1 0 0,-1 0 0,0-1 0,0 1 0,0-1 0,0 0 0,0 0 0,-1 0 0,1 0 0,0 0 0,-1-1 0,1 1 0,-1-1 0,0 0 0,3-4 0,-1-2 0,1-1 0,-2 0 0,1 0 0,-1 0 0,-1 0 0,0 0 0,0-1 0,0-19 0,-2 24 0,0 1 0,0-1 0,0 0 0,-1 0 0,0 1 0,0-1 0,0 0 0,-1 1 0,0-1 0,0 1 0,0 0 0,-1-1 0,1 1 0,-1 0 0,-1 0 0,1 1 0,-6-7 0,8 10 0,0 0 0,0 0 0,0 0 0,0 0 0,0 0 0,-1 0 0,1 0 0,0 0 0,-1 0 0,1 0 0,0 1 0,-1-1 0,1 1 0,-1-1 0,1 1 0,-1-1 0,1 1 0,-1 0 0,1 0 0,-1 0 0,1 0 0,-1 0 0,1 0 0,-1 0 0,1 0 0,-1 1 0,1-1 0,-1 1 0,1-1 0,-1 1 0,1-1 0,0 1 0,-1 0 0,1 0 0,0 0 0,-1-1 0,1 1 0,0 1 0,0-1 0,0 0 0,0 0 0,0 0 0,-1 3 0,-1 0 0,1 0 0,0 0 0,1 1 0,-1-1 0,1 1 0,0 0 0,0-1 0,0 1 0,0 0 0,1 0 0,0-1 0,0 1 0,1 7 0,1-5 0,0 0 0,0 0 0,1 0 0,0 0 0,1-1 0,-1 1 0,1-1 0,0 0 0,1 0 0,-1 0 0,1-1 0,0 0 0,1 0 0,-1 0 0,1 0 0,0-1 0,0 0 0,10 4 0,-7-3 0,-1 0 0,2-1 0,-1-1 0,0 0 0,0 0 0,1 0 0,0-2 0,-1 1 0,1-1 0,0 0 0,0-1 0,0 0 0,14-3 0,-20 2 0,0 0 0,0-1 0,0 1 0,0-1 0,0 0 0,0-1 0,-1 1 0,0 0 0,1-1 0,-1 0 0,0 0 0,0 0 0,0 0 0,0-1 0,-1 1 0,0-1 0,1 1 0,-1-1 0,0 0 0,-1 0 0,1 0 0,-1 0 0,0 0 0,2-8 0,0-3 0,-1 0 0,0-1 0,-1 0 0,-1 1 0,-2-24 0,1 33 0,0 0 0,-1 1 0,0-1 0,0 1 0,-4-7 0,-6-2 0,12 14 0,-1 0 0,1 0 0,-1 0 0,1 0 0,-1 0 0,1 0 0,-1 0 0,1 0 0,-1 0 0,1 1 0,0-1 0,-1 0 0,1 0 0,-1 0 0,1 0 0,-1 1 0,1-1 0,0 0 0,-1 0 0,1 1 0,-1-1 0,1 0 0,0 1 0,-1-1 0,1 1 0,0-1 0,0 0 0,-1 1 0,1-1 0,0 1 0,0-1 0,0 0 0,-1 2 0,0 2 0,-1 1 0,1 0 0,0-1 0,0 1 0,0 0 0,1 0 0,0 0 0,0-1 0,0 1 0,1 0 0,-1 0 0,1 0 0,0-1 0,0 1 0,3 5 0,2 9 0,2-1 0,12 23 0,-17-33 0,1 0 0,0-1 0,0 0 0,1 0 0,0 0 0,0 0 0,0-1 0,1 0 0,0 0 0,0 0 0,10 6 0,-15-12-80,0 0 0,0 1-1,-1-1 1,1 0 0,0 1-1,0-1 1,0 0 0,0 0-1,0 0 1,0 0 0,0 0 0,0 0-1,0 0 1,0 0 0,0-1-1,1 1 1,10-8-6746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6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24575,'2'13'0,"-1"0"0,2 0 0,0-1 0,0 1 0,1-1 0,1 0 0,0 0 0,0-1 0,1 1 0,1-1 0,0 0 0,0-1 0,1 1 0,1-2 0,17 17 0,-25-24 0,1-1 0,0 0 0,1 1 0,-1-1 0,0 0 0,0 0 0,0 0 0,1 0 0,-1 0 0,0-1 0,1 1 0,3 0 0,12 3 0,-17-3 0,0-1 0,0 1 0,-1 0 0,1-1 0,0 1 0,0 0 0,-1 0 0,1-1 0,-1 1 0,1 0 0,-1 0 0,1 0 0,-1 0 0,1 0 0,-1 0 0,0 0 0,0 0 0,1 0 0,-1 0 0,0 0 0,0 1 0,1 27 0,-2-22 0,-3 182 0,3-185 0,0 0 0,0 0 0,0 1 0,0-1 0,-1 0 0,0 0 0,0-1 0,0 1 0,-3 5 0,5-9 0,-1 1 0,1-1 0,0 1 0,-1-1 0,1 0 0,0 1 0,-1-1 0,1 1 0,-1-1 0,1 0 0,-1 1 0,1-1 0,-1 0 0,1 1 0,-1-1 0,0 0 0,1 0 0,-1 0 0,1 0 0,-1 1 0,0-1 0,1 0 0,-1 0 0,1 0 0,-2 0 0,1-1 0,0 0 0,0 0 0,0 1 0,0-1 0,0 0 0,0 0 0,1 0 0,-1 0 0,0 0 0,0 0 0,1 0 0,-1 0 0,1-1 0,-1 1 0,1 0 0,0 0 0,-1 0 0,1-2 0,-2-3 0,1 0 0,0 1 0,0-1 0,0 0 0,1 0 0,0 1 0,0-1 0,1 0 0,-1 0 0,1 0 0,0 1 0,1-1 0,0 0 0,-1 1 0,2 0 0,-1-1 0,1 1 0,0 0 0,0 0 0,0 0 0,5-5 0,8-7 0,0 1 0,1 1 0,0 0 0,24-14 0,15-14 0,-52 40 0,0-1 0,0 1 0,0-1 0,0 1 0,1 0 0,8-4 0,-13 7 0,1 0 0,0 0 0,0 0 0,0-1 0,-1 1 0,1 0 0,0 0 0,0 0 0,0 0 0,0 0 0,-1 0 0,1 0 0,0 1 0,0-1 0,0 0 0,-1 0 0,1 1 0,0-1 0,0 0 0,-1 1 0,1-1 0,0 1 0,-1-1 0,1 1 0,0-1 0,-1 1 0,1-1 0,-1 1 0,1 0 0,-1-1 0,1 1 0,-1 0 0,1-1 0,-1 1 0,0 0 0,1 0 0,-1 0 0,0-1 0,0 1 0,0 0 0,0 0 0,1 0 0,-1 1 0,2 15 0,1 0 0,-2 0 0,-1 21 0,0-17 0,1 0 0,5 30 0,-6-46 0,2 0 0,-1 1 0,1-1 0,-1-1 0,1 1 0,1 0 0,-1 0 0,1-1 0,-1 1 0,1-1 0,1 0 0,-1 0 0,0 0 0,7 5 0,-8-8 0,-1 0 0,0 0 0,0 0 0,1-1 0,-1 1 0,0 0 0,1-1 0,-1 1 0,0-1 0,1 1 0,-1-1 0,1 0 0,-1 0 0,1 0 0,-1 1 0,1-1 0,-1-1 0,1 1 0,-1 0 0,1 0 0,-1-1 0,0 1 0,1 0 0,-1-1 0,1 1 0,-1-1 0,0 0 0,1 0 0,-1 1 0,0-1 0,0 0 0,0 0 0,0 0 0,0 0 0,0 0 0,0 0 0,0-1 0,0 1 0,0 0 0,0 0 0,-1-1 0,2-1 0,3-7 0,1-1 0,-1 0 0,7-23 0,-11 30 0,6-20 0,-4 12 0,1 0 0,0 0 0,0 0 0,1 1 0,1 0 0,7-12 0,-12 22 0,0-1 0,0 1 0,0 0 0,0 0 0,0 0 0,1 1 0,-1-1 0,0 0 0,0 0 0,1 1 0,-1-1 0,0 0 0,1 1 0,-1-1 0,0 1 0,1 0 0,-1-1 0,1 1 0,-1 0 0,1 0 0,-1 0 0,0 0 0,1 0 0,-1 0 0,1 1 0,-1-1 0,1 0 0,-1 1 0,0-1 0,1 1 0,-1 0 0,0-1 0,1 1 0,-1 0 0,0 0 0,0-1 0,0 1 0,2 2 0,5 4 0,0 0 0,0 1 0,-1 0 0,6 8 0,-10-11 0,8 9-341,1-1 0,0 1-1,15 11 1,-7-10-6485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8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91 170 24575,'-7'4'0,"-1"0"0,1 0 0,0 1 0,0 1 0,1-1 0,0 1 0,0 0 0,0 0 0,1 1 0,-10 13 0,14-17 0,-1-1 0,1 1 0,0-1 0,0 1 0,0 0 0,0-1 0,0 1 0,1 0 0,-1-1 0,1 1 0,0 0 0,-1 0 0,1 0 0,0-1 0,1 1 0,-1 0 0,1 0 0,-1 0 0,1-1 0,0 1 0,0 0 0,0-1 0,0 1 0,0-1 0,1 1 0,-1-1 0,1 0 0,-1 1 0,1-1 0,0 0 0,0 0 0,0 0 0,0 0 0,0-1 0,1 1 0,2 1 0,-3-1 0,0-1 0,0 0 0,0 1 0,0-1 0,0 0 0,0 0 0,0-1 0,1 1 0,-1 0 0,0-1 0,0 1 0,1-1 0,-1 1 0,0-1 0,1 0 0,-1 0 0,1 0 0,2-1 0,-3 0 0,0 0 0,0 0 0,0 0 0,0 0 0,-1 0 0,1 0 0,-1-1 0,1 1 0,-1 0 0,1-1 0,-1 1 0,0-1 0,0 0 0,1 1 0,-1-1 0,0 0 0,0-2 0,2-3 0,-1 0 0,0 0 0,0 0 0,-1 0 0,0-1 0,0 1 0,-1 0 0,1-1 0,-2 1 0,-1-13 0,1 13 0,-1 0 0,0 0 0,-1 0 0,1 0 0,-1 0 0,-1 1 0,1 0 0,-9-12 0,-1 2 0,-28-25 0,39 40 0,2 1 0,0 0 0,-1 0 0,1-1 0,0 1 0,0 0 0,0 0 0,-1 0 0,1-1 0,0 1 0,0 0 0,0 0 0,-1-1 0,1 1 0,0 0 0,0 0 0,0-1 0,0 1 0,0 0 0,0 0 0,0-1 0,-1 1 0,1 0 0,0-1 0,0 1 0,0 0 0,0 0 0,0-1 0,0 1 0,0 0 0,1-1 0,-1 1 0,0 0 0,0-1 0,11-3 0,24 2 0,-27 2 0,0 0 0,-1-1 0,0 1 0,0-2 0,0 1 0,0-1 0,0 0 0,-1 0 0,1-1 0,0 0 0,-1 0 0,0 0 0,0-1 0,0 0 0,0 0 0,0-1 0,-1 0 0,0 0 0,0 0 0,0 0 0,-1-1 0,0 0 0,4-6 0,-8 12 0,0 0 0,1 0 0,-1-1 0,0 1 0,0 0 0,0 0 0,0 0 0,0 0 0,0 0 0,0 0 0,0 0 0,1 0 0,-1 0 0,0 0 0,0 0 0,0 0 0,0 0 0,0 0 0,0 0 0,0 0 0,1 0 0,-1 0 0,0 0 0,0 0 0,0 0 0,0 0 0,0 0 0,0 1 0,0-1 0,0 0 0,1 0 0,-1 0 0,0 0 0,0 0 0,0 0 0,0 0 0,0 0 0,0 0 0,0 0 0,0 1 0,0-1 0,0 0 0,0 0 0,0 0 0,0 0 0,0 0 0,0 0 0,0 0 0,0 0 0,0 1 0,1-1 0,-2 0 0,1 0 0,0 0 0,0 0 0,0 0 0,0 0 0,0 0 0,0 1 0,0-1 0,0 0 0,0 0 0,0 0 0,0 0 0,0 0 0,0 0 0,0 0 0,0 1 0,2 17 0,-2 23 0,-1-17 0,2 128 0,0-135 0,1-1 0,0 0 0,2 1 0,0-1 0,0 0 0,14 30 0,-22-55 0,0 1 0,1-1 0,0 1 0,0-1 0,1 0 0,0 0 0,-1-14 0,2 19 0,1-1 0,0 1 0,1 0 0,-1 0 0,1 0 0,0 0 0,0-1 0,0 1 0,0 0 0,1 1 0,-1-1 0,1 0 0,0 0 0,0 1 0,1-1 0,-1 1 0,1-1 0,0 1 0,-1 0 0,6-3 0,37-25 0,-34 24 0,0 0 0,19-17 0,-26 21 0,-1-1 0,0 0 0,1 0 0,-2 0 0,1 0 0,0-1 0,-1 1 0,0-1 0,0 1 0,0-1 0,1-7 0,1-11 0,-2 10 0,-2 19 0,-1 26 0,1-1 0,1 1 0,1 0 0,3-1 0,0 0 0,14 43 0,-18-71 0,0 0 0,0 0 0,0 0 0,1 0 0,-1 0 0,1 0 0,0 0 0,0-1 0,0 1 0,0-1 0,1 1 0,-1-1 0,1 0 0,-1 0 0,6 3 0,-6-4 0,-1-1 0,1 1 0,0-1 0,-1 0 0,1 1 0,0-1 0,0 0 0,-1 0 0,1 0 0,0 0 0,-1-1 0,1 1 0,0 0 0,-1-1 0,1 1 0,0-1 0,-1 0 0,1 1 0,-1-1 0,1 0 0,-1 0 0,1 0 0,-1 0 0,0 0 0,0 0 0,1 0 0,-1-1 0,0 1 0,0 0 0,0-1 0,1-1 0,8-13 0,-1-1 0,0 0 0,-2 0 0,0-1 0,0 0 0,4-24 0,10-26 0,-21 68 0,0 1 0,0-1 0,1 0 0,-1 1 0,0-1 0,0 0 0,0 1 0,0-1 0,1 0 0,-1 0 0,0 1 0,0-1 0,0 0 0,1 0 0,-1 1 0,0-1 0,0 0 0,1 0 0,-1 0 0,0 0 0,1 1 0,-1-1 0,0 0 0,1 0 0,-1 0 0,0 0 0,1 0 0,-1 0 0,0 0 0,1 0 0,-1 0 0,0 0 0,0 0 0,1 0 0,-1 0 0,0 0 0,1 0 0,-1 0 0,0 0 0,1 0 0,-1-1 0,0 1 0,1 0 0,-1 0 0,0 0 0,0 0 0,1-1 0,-1 1 0,0 0 0,0 0 0,1-1 0,-1 1 0,0 0 0,0 0 0,0-1 0,0 1 0,1 0 0,-1-1 0,0 1 0,0 0 0,0-1 0,0 1 0,0 0 0,0-1 0,0 1 0,0 0 0,0-1 0,0 1 0,14 34 0,-9-19 0,0-5 0,0 0 0,1-1 0,1 0 0,-1 0 0,2 0 0,-1-1 0,1 0 0,13 11 0,-18-17 0,0 1 0,0-1 0,0 1 0,1-1 0,-1 0 0,1 0 0,-1-1 0,1 1 0,0-1 0,-1 1 0,1-1 0,0-1 0,0 1 0,0 0 0,0-1 0,0 0 0,0 0 0,0 0 0,0 0 0,0-1 0,-1 1 0,1-1 0,0 0 0,0 0 0,0-1 0,-1 1 0,5-3 0,-5 1 0,1 0 0,-1 0 0,0-1 0,0 0 0,0 0 0,-1 1 0,1-1 0,-1-1 0,0 1 0,0 0 0,0 0 0,-1-1 0,0 1 0,0-1 0,0 0 0,1-5 0,-2 6 0,1-1 0,0 1 0,-1 0 0,0-1 0,0 1 0,-1 0 0,1 0 0,-1-1 0,0 1 0,0 0 0,0 0 0,0 0 0,-1 0 0,1 0 0,-1 0 0,0 0 0,-5-5 0,7 8 0,-1 1 0,1-1 0,-1 0 0,1 1 0,-1-1 0,1 1 0,-1 0 0,1-1 0,-1 1 0,0-1 0,1 1 0,-1 0 0,0 0 0,0-1 0,1 1 0,-1 0 0,0 0 0,1 0 0,-1 0 0,0 0 0,0 0 0,1 0 0,-1 0 0,0 0 0,0 0 0,1 0 0,-1 0 0,0 1 0,0-1 0,1 0 0,-1 0 0,0 1 0,1-1 0,-1 0 0,1 1 0,-1-1 0,0 1 0,1-1 0,-1 1 0,1-1 0,-1 1 0,1 0 0,-1-1 0,1 1 0,0-1 0,-1 1 0,1 0 0,0-1 0,-1 1 0,1 0 0,0 0 0,0-1 0,0 1 0,-1 1 0,-1 4 0,1-1 0,-1 1 0,1 0 0,0 0 0,-1 9 0,2-12 0,0 1 0,0-1 0,1 1 0,-1-1 0,1 1 0,0-1 0,0 1 0,0-1 0,0 0 0,0 0 0,1 1 0,0-1 0,-1 0 0,1 0 0,0 0 0,0-1 0,1 1 0,-1-1 0,1 1 0,-1-1 0,1 1 0,0-1 0,0 0 0,0-1 0,0 1 0,0 0 0,0-1 0,0 1 0,1-1 0,-1 0 0,0 0 0,1-1 0,-1 1 0,1-1 0,-1 1 0,1-1 0,-1 0 0,1 0 0,-1-1 0,1 1 0,-1-1 0,1 0 0,-1 0 0,0 0 0,1 0 0,-1 0 0,0-1 0,0 0 0,0 1 0,0-1 0,0 0 0,0 0 0,-1-1 0,1 1 0,3-5 0,1-3 0,0 0 0,-1-1 0,-1 1 0,0-1 0,5-16 0,-6 15 0,1 0 0,0 1 0,11-18 0,-16 29 0,0-1 0,0 1 0,1-1 0,-1 0 0,0 1 0,1-1 0,-1 1 0,1-1 0,-1 1 0,1-1 0,-1 1 0,1-1 0,-1 1 0,1 0 0,-1-1 0,1 1 0,0 0 0,-1-1 0,1 1 0,0 0 0,-1 0 0,1 0 0,0-1 0,-1 1 0,1 0 0,0 0 0,-1 0 0,1 0 0,0 0 0,-1 0 0,1 0 0,0 1 0,-1-1 0,1 0 0,0 0 0,-1 0 0,1 1 0,-1-1 0,1 0 0,0 1 0,-1-1 0,1 0 0,-1 1 0,1-1 0,-1 1 0,1-1 0,-1 1 0,1-1 0,-1 1 0,0-1 0,1 1 0,-1 0 0,0-1 0,1 1 0,-1-1 0,0 2 0,17 40 0,-16-40 0,4 14-113,5 17-513,14 31 0,-9-33-6200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1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53 366 24575,'-1'0'0,"0"-1"0,0 1 0,0-1 0,0 1 0,0-1 0,-1 1 0,1 0 0,0-1 0,0 1 0,0 0 0,-1 0 0,1 0 0,0 0 0,0 0 0,0 0 0,-1 0 0,1 1 0,0-1 0,0 0 0,0 1 0,0-1 0,0 0 0,-1 1 0,1 0 0,0-1 0,0 1 0,-1 0 0,0 1 0,1 0 0,-1 1 0,1-1 0,-1 0 0,1 0 0,-1 1 0,1-1 0,0 0 0,0 1 0,0 0 0,1-1 0,-1 4 0,0-2 0,0 0 0,0 1 0,1-1 0,-1 0 0,1 1 0,0-1 0,1 1 0,-1-1 0,1 0 0,0 0 0,0 1 0,0-1 0,0 0 0,1 0 0,0 0 0,3 5 0,-3-7 0,0 0 0,0 0 0,0 0 0,0 0 0,1-1 0,-1 1 0,1-1 0,-1 1 0,1-1 0,0 0 0,-1 0 0,1 0 0,0 0 0,0-1 0,0 1 0,0-1 0,-1 0 0,1 1 0,0-1 0,0-1 0,0 1 0,0 0 0,0-1 0,0 1 0,-1-1 0,1 0 0,0 0 0,0 0 0,-1 0 0,1-1 0,-1 1 0,1-1 0,-1 1 0,0-1 0,1 0 0,-1 0 0,0 0 0,0 0 0,0 0 0,0-1 0,-1 1 0,1-1 0,-1 1 0,1-1 0,-1 1 0,0-1 0,0 0 0,0 0 0,-1 1 0,1-1 0,0 0 0,-1-4 0,1 3 0,-1-1 0,-1 1 0,1 0 0,0-1 0,-1 1 0,0 0 0,0 0 0,0-1 0,-1 1 0,0 0 0,1 0 0,-1 0 0,0 1 0,-1-1 0,-4-6 0,5 7 0,0 1 0,0 0 0,-1 0 0,1 0 0,0 0 0,-1 0 0,1 1 0,-1-1 0,1 1 0,-1 0 0,0-1 0,1 1 0,-1 0 0,0 1 0,0-1 0,0 0 0,0 1 0,0 0 0,0-1 0,0 1 0,0 1 0,0-1 0,0 0 0,-3 1 0,4 0 0,0-1 0,0 1 0,0 0 0,0 0 0,0 0 0,0 0 0,1 0 0,-1 0 0,0 0 0,1 1 0,-1-1 0,1 0 0,-1 1 0,1-1 0,0 1 0,-1 0 0,1-1 0,0 1 0,0 0 0,0 0 0,0 0 0,1 0 0,-1 0 0,1 0 0,-1 0 0,1 0 0,-1 0 0,1 0 0,0 0 0,0 0 0,0 0 0,0 0 0,1 0 0,-1 3 0,1 0 0,0 1 0,1-1 0,-1 1 0,1-1 0,0 0 0,0 1 0,1-1 0,0 0 0,-1-1 0,2 1 0,4 6 0,-1-5 0,0 0 0,1 0 0,0 0 0,0-1 0,0-1 0,1 1 0,0-1 0,0-1 0,0 0 0,0 0 0,0 0 0,0-1 0,1-1 0,18 1 0,-22-1 0,1-1 0,-1 0 0,0 0 0,0-1 0,0 1 0,0-2 0,0 1 0,0 0 0,0-1 0,0 0 0,0-1 0,-1 1 0,1-1 0,-1 0 0,0-1 0,0 1 0,0-1 0,0 0 0,0 0 0,-1 0 0,0-1 0,0 0 0,0 0 0,3-5 0,-1-4 0,0-1 0,-1 0 0,-1 0 0,0 0 0,-1-1 0,-1 1 0,1-25 0,-2 6 0,-2-1 0,-6-46 0,3 57 0,-9-37 0,11 56 0,1-1 0,-1 1 0,0 0 0,-1 0 0,1 0 0,-1 0 0,0 0 0,0 0 0,-1 0 0,1 1 0,-1 0 0,-7-7 0,10 10 0,0 0 0,-1 0 0,1 1 0,0-1 0,-1 0 0,1 1 0,-1-1 0,1 0 0,-1 1 0,1 0 0,-1-1 0,1 1 0,-1 0 0,1 0 0,-1 0 0,1 0 0,-1 0 0,0 0 0,1 0 0,-1 0 0,1 1 0,-3 0 0,2 0 0,-1 1 0,1-1 0,0 1 0,0-1 0,0 1 0,0 0 0,0 0 0,0 0 0,1 0 0,-1 0 0,1 0 0,-2 3 0,-2 5 0,0 1 0,1-1 0,0 1 0,1-1 0,-2 14 0,1-2 0,2 0 0,1 1 0,0-1 0,2 1 0,1-1 0,0 0 0,2 1 0,0-1 0,2-1 0,0 1 0,1-1 0,1 0 0,2 0 0,0-1 0,1-1 0,15 22 0,-21-35 0,0 0 0,0-1 0,1 0 0,-1 0 0,1 0 0,1 0 0,-1-1 0,0 0 0,1-1 0,0 1 0,0-1 0,0 0 0,0-1 0,1 0 0,-1 0 0,9 1 0,-11-3 0,-1 1 0,0-1 0,1 0 0,-1 0 0,1-1 0,-1 1 0,1-1 0,-1 0 0,0 0 0,0-1 0,1 1 0,-1-1 0,0 0 0,0 0 0,0 0 0,-1-1 0,1 1 0,-1-1 0,1 0 0,-1 0 0,0 0 0,0 0 0,0-1 0,0 1 0,-1-1 0,1 0 0,-1 0 0,3-6 0,-1 1 0,-1-1 0,0 0 0,0 0 0,-1 0 0,0 0 0,0-13 0,-2 20 0,1 1 0,-1-1 0,0 0 0,0 0 0,0 0 0,-1 0 0,1 0 0,-1 1 0,1-1 0,-1 0 0,0 0 0,0 1 0,0-1 0,-1 0 0,1 1 0,0-1 0,-1 1 0,0 0 0,0 0 0,1-1 0,-1 1 0,-1 0 0,1 0 0,0 1 0,0-1 0,-4-2 0,5 4 0,-1-1 0,1 1 0,0-1 0,-1 1 0,1-1 0,-1 1 0,1 0 0,-1 0 0,1 0 0,-1 0 0,1 0 0,-1 0 0,1 0 0,-1 0 0,1 1 0,-1-1 0,1 1 0,-1-1 0,1 1 0,-1-1 0,1 1 0,-2 1 0,1 0 0,-1 0 0,1 0 0,0 1 0,0-1 0,0 0 0,0 1 0,0 0 0,0-1 0,1 1 0,-2 4 0,-1 2 0,1 0 0,0 1 0,1-1 0,0 1 0,-2 19 0,4-23 0,1-1 0,-1 1 0,2 0 0,-1-1 0,0 1 0,1-1 0,0 1 0,0-1 0,1 0 0,-1 0 0,1 0 0,0 0 0,1 0 0,-1 0 0,1-1 0,0 0 0,0 0 0,0 0 0,1 0 0,-1-1 0,1 1 0,0-1 0,0 0 0,0-1 0,0 1 0,0-1 0,1 0 0,-1 0 0,1-1 0,0 0 0,-1 0 0,1 0 0,0-1 0,-1 1 0,1-1 0,0-1 0,0 1 0,-1-1 0,1 0 0,0 0 0,6-3 0,-8 2 0,-1 0 0,1 0 0,-1-1 0,0 0 0,0 1 0,0-1 0,0 0 0,0 0 0,-1-1 0,1 1 0,-1 0 0,0-1 0,0 0 0,0 1 0,-1-1 0,1 0 0,-1 0 0,2-6 0,1-7 0,-1 0 0,2-34 0,-4 4 0,-1 47 0,0 0 0,0 0 0,0 0 0,0 0 0,1 0 0,-1 0 0,0 0 0,0 0 0,0 1 0,0-1 0,0 0 0,0 0 0,0 0 0,0 0 0,0 0 0,0 0 0,0 0 0,0 0 0,0 0 0,0 0 0,0 0 0,0 0 0,1 1 0,-1-1 0,0 0 0,0 0 0,0 0 0,0 0 0,0 0 0,0 0 0,0 0 0,0 0 0,0 0 0,1 0 0,-1 0 0,0 0 0,0 0 0,0 0 0,0 0 0,0 0 0,0 0 0,0 0 0,0 0 0,1 0 0,-1 0 0,0 0 0,0 0 0,0 0 0,0-1 0,0 1 0,0 0 0,0 0 0,0 0 0,0 0 0,0 0 0,0 0 0,1 0 0,-1 0 0,0 0 0,0 0 0,0 0 0,0-1 0,0 1 0,0 0 0,0 0 0,8 15 0,7 19 0,-10-16 0,11 30 0,-15-46 0,0 0 0,0 1 0,0-1 0,0 0 0,1 1 0,-1-1 0,1 0 0,0 0 0,-1 0 0,1 0 0,0-1 0,0 1 0,0 0 0,4 2 0,-4-4 0,-1 0 0,0 0 0,0 0 0,0 0 0,0 0 0,0 0 0,0 0 0,1 0 0,-1 0 0,0 0 0,0-1 0,0 1 0,0 0 0,0-1 0,0 1 0,0-1 0,0 1 0,0-1 0,0 0 0,0 1 0,0-1 0,0 0 0,0 0 0,-1 1 0,1-1 0,0 0 0,-1 0 0,1 0 0,0 0 0,-1 0 0,1 0 0,-1 0 0,0 0 0,1 0 0,0-3 0,13-44 0,-13 42 0,4-15 0,-4 11 0,1 1 0,1-1 0,0 1 0,0-1 0,7-13 0,-10 22 0,1 1 0,-1-1 0,0 1 0,1-1 0,-1 1 0,0-1 0,1 1 0,-1-1 0,1 1 0,-1 0 0,1-1 0,-1 1 0,1-1 0,-1 1 0,1 0 0,-1 0 0,1-1 0,-1 1 0,1 0 0,-1 0 0,1 0 0,0-1 0,-1 1 0,1 0 0,0 0 0,-1 0 0,1 0 0,-1 0 0,1 0 0,0 0 0,-1 0 0,1 1 0,-1-1 0,1 0 0,0 0 0,-1 0 0,1 1 0,-1-1 0,1 0 0,-1 1 0,1-1 0,-1 0 0,1 1 0,-1-1 0,1 1 0,-1-1 0,0 1 0,1-1 0,-1 1 0,1-1 0,-1 1 0,0-1 0,0 1 0,1-1 0,-1 1 0,0 0 0,20 41 0,-17-35 0,3 7 0,18 37 0,-23-48 0,1 0 0,-1-1 0,1 1 0,0-1 0,-1 0 0,1 1 0,0-1 0,0 0 0,1 0 0,-1 0 0,0 0 0,1-1 0,-1 1 0,5 1 0,-6-3 0,0 0 0,0 0 0,0 0 0,0 0 0,0 0 0,0 0 0,0-1 0,0 1 0,0 0 0,0-1 0,-1 1 0,1 0 0,0-1 0,0 0 0,0 1 0,0-1 0,-1 1 0,1-1 0,0 0 0,0 0 0,-1 1 0,1-1 0,-1 0 0,1 0 0,-1 0 0,1 0 0,-1 1 0,1-3 0,13-31 0,-13 29 0,5-14 0,-5 13 0,1 0 0,-1 0 0,1 0 0,1 0 0,-1 1 0,1-1 0,0 1 0,0-1 0,0 1 0,8-9 0,-10 14 0,0 0 0,0 0 0,-1 0 0,1 0 0,0-1 0,0 1 0,-1 0 0,1 0 0,0 0 0,0 1 0,-1-1 0,1 0 0,0 0 0,0 0 0,-1 0 0,1 1 0,0-1 0,-1 0 0,1 1 0,0-1 0,-1 0 0,1 1 0,0-1 0,-1 1 0,1-1 0,-1 1 0,1 0 0,-1-1 0,1 1 0,-1-1 0,1 1 0,-1 0 0,0-1 0,1 1 0,-1 1 0,17 30 0,-15-28 0,4 8 0,0 0 0,0-1 0,2 0 0,-1 0 0,1-1 0,18 18 0,-24-26 0,0 0 0,0 0 0,0 0 0,0-1 0,1 1 0,-1-1 0,1 1 0,-1-1 0,1 0 0,-1 0 0,1 0 0,0-1 0,-1 1 0,1 0 0,0-1 0,0 0 0,-1 0 0,1 0 0,0 0 0,0 0 0,-1 0 0,1-1 0,0 1 0,0-1 0,-1 0 0,1 0 0,-1 0 0,1 0 0,-1 0 0,1-1 0,-1 1 0,1-1 0,-1 1 0,0-1 0,0 0 0,0 0 0,0 0 0,0 0 0,2-4 0,5-7 0,0-1 0,-1 0 0,-1-1 0,0 1 0,-1-1 0,-1-1 0,7-25 0,-5 15 0,-3 23 0,0 10 0,6 22 0,-2-8 0,-4-15 0,0 1 0,1-1 0,-1 0 0,1 0 0,1-1 0,-1 1 0,1-1 0,0 0 0,0-1 0,0 1 0,1-1 0,7 3 0,-9-4 0,0 0 0,1-1 0,-1 0 0,1 0 0,0 0 0,0-1 0,0 1 0,0-1 0,0-1 0,0 1 0,0-1 0,0 0 0,0-1 0,-1 1 0,12-4 0,-13 3 0,-1-1 0,0 0 0,1 0 0,-1 0 0,0-1 0,0 1 0,-1-1 0,1 0 0,0 1 0,-1-1 0,1 0 0,-1-1 0,0 1 0,0 0 0,-1-1 0,3-5 0,-2 5 0,0-1 0,-1 1 0,1-1 0,-1 0 0,0 1 0,-1-1 0,1 0 0,-1 0 0,0 0 0,0 0 0,0 1 0,-2-9 0,2 12 0,0 0 0,0 0 0,0 0 0,-1 0 0,1 0 0,0 0 0,0 0 0,-1 0 0,1 0 0,-1 0 0,1 1 0,-1-1 0,1 0 0,-1 0 0,1 0 0,-1 1 0,0-1 0,0 0 0,1 0 0,-1 1 0,0-1 0,0 1 0,0-1 0,0 1 0,0-1 0,1 1 0,-1-1 0,0 1 0,0 0 0,0 0 0,0-1 0,0 1 0,0 0 0,0 0 0,0 0 0,0 0 0,0 0 0,0 0 0,0 0 0,0 1 0,0-1 0,0 0 0,0 0 0,0 1 0,-1 0 0,-1 0 0,0 1 0,1 0 0,0-1 0,-1 1 0,1 0 0,0 1 0,0-1 0,0 0 0,0 0 0,1 1 0,-1-1 0,1 1 0,-1 0 0,-1 4 0,2-2 0,-1 0 0,1 0 0,0 0 0,0 0 0,0 0 0,1 0 0,-1 0 0,1 0 0,1 0 0,-1 1 0,1-1 0,0 0 0,0 0 0,0 0 0,1 0 0,-1-1 0,1 1 0,1 0 0,-1-1 0,0 1 0,1-1 0,0 0 0,0 1 0,1-2 0,-1 1 0,1 0 0,0-1 0,-1 1 0,2-1 0,-1 0 0,0-1 0,1 1 0,-1-1 0,1 1 0,0-1 0,7 2 0,-6-3 0,0 0 0,0 0 0,0 0 0,-1-1 0,1 1 0,0-1 0,0-1 0,0 1 0,0-1 0,0 0 0,0-1 0,8-2 0,-10 2 0,1-1 0,-1 0 0,1 0 0,-1 0 0,0-1 0,0 1 0,0-1 0,-1 0 0,1 0 0,-1 0 0,0 0 0,0-1 0,-1 1 0,4-8 0,2-11 0,-1 0 0,-1 0 0,4-31 0,-5 30 0,-2 36 0,0-1 0,1 0 0,1 0 0,0 0 0,6 10 0,-9-18 0,0 1 0,0-1 0,0 0 0,1 0 0,-1 0 0,1 0 0,0-1 0,0 1 0,0-1 0,0 1 0,0-1 0,1 0 0,-1 0 0,0-1 0,1 1 0,0-1 0,-1 1 0,1-1 0,4 0 0,-6 0 0,0-1 0,0 0 0,0 0 0,0 0 0,0 0 0,0-1 0,0 1 0,0-1 0,0 1 0,0-1 0,0 1 0,-1-1 0,1 0 0,0 0 0,0 0 0,-1 0 0,1 0 0,0-1 0,-1 1 0,1 0 0,-1-1 0,2-1 0,1-4 0,0 1 0,0-1 0,-1 1 0,5-14 0,-7 16 0,1 0 0,-1 0 0,1 0 0,0 0 0,0 0 0,0 0 0,1 0 0,-1 1 0,1-1 0,0 1 0,7-7 0,-9 10 0,0 0 0,0-1 0,0 1 0,0 0 0,1 0 0,-1 0 0,0 0 0,0 0 0,1 0 0,-1 0 0,0 0 0,0 0 0,0 1 0,1-1 0,-1 0 0,0 1 0,0-1 0,0 1 0,0-1 0,0 1 0,0-1 0,0 1 0,0 0 0,0 0 0,0 0 0,0-1 0,1 2 0,24 28 0,-22-25 0,-1 0 0,1 0 0,0-1 0,1 1 0,-1-1 0,1 0 0,0 0 0,0-1 0,0 1 0,11 4 0,-14-7 0,0-1 0,0 1 0,0-1 0,0 1 0,1-1 0,-1 0 0,0 1 0,0-1 0,0 0 0,1-1 0,-1 1 0,0 0 0,0-1 0,0 1 0,0-1 0,0 0 0,0 1 0,0-1 0,0 0 0,0 0 0,0 0 0,0-1 0,0 1 0,-1 0 0,1-1 0,0 1 0,-1-1 0,1 0 0,-1 1 0,0-1 0,2-2 0,2-5 0,0 0 0,0-1 0,-1 1 0,0-1 0,0 0 0,-2-1 0,1 1 0,-1 0 0,1-14 0,2-97 0,-5 110 0,0 9 0,0-1 0,0 1 0,-1-1 0,1 1 0,0-1 0,-1 1 0,1-1 0,-1 1 0,0 0 0,-2-4 0,3 5 0,0 1 0,0 0 0,0 0 0,0 0 0,-1 0 0,1 0 0,0 0 0,0 0 0,0 0 0,0-1 0,0 1 0,0 0 0,-1 0 0,1 0 0,0 0 0,0 0 0,0 0 0,0 0 0,0 0 0,-1 0 0,1 0 0,0 0 0,0 0 0,0 0 0,0 0 0,-1 0 0,1 0 0,0 0 0,0 0 0,0 0 0,0 0 0,0 0 0,-1 1 0,1-1 0,0 0 0,0 0 0,0 0 0,0 0 0,0 0 0,0 0 0,-1 0 0,1 0 0,0 1 0,0-1 0,0 0 0,0 0 0,0 0 0,-7 19 0,1 27 0,1 0 0,3 81 0,2-79 0,0-41 0,0 14 0,0-1 0,1 1 0,1-1 0,7 28 0,-9-48 0,-1 1 0,1-1 0,0 1 0,0-1 0,1 0 0,-1 1 0,0-1 0,0 0 0,0 1 0,0-1 0,0 0 0,0 1 0,0-1 0,0 0 0,1 0 0,-1 1 0,0-1 0,0 0 0,1 1 0,-1-1 0,0 0 0,0 0 0,1 1 0,-1-1 0,0 0 0,0 0 0,1 0 0,-1 0 0,0 1 0,1-1 0,-1 0 0,0 0 0,1 0 0,6-11 0,5-31 0,-9 31 0,4-12 20,0 0 0,2 0 0,0 1 0,2 1 0,21-34 0,-26 46-119,0 1 0,1-1 0,0 1 0,0 0 0,1 1 0,0-1 0,1 2 0,-1-1 0,1 1 0,1 0 0,-1 1 0,1 0 0,0 1 0,19-6 0,-3 5-6727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30 24575,'-6'-1'0,"1"1"0,-1-1 0,0 1 0,0 0 0,0 0 0,0 0 0,1 1 0,-1 0 0,0 0 0,0 1 0,1 0 0,-1 0 0,1 0 0,-10 5 0,12-5 0,-1 0 0,0 1 0,1-1 0,0 1 0,-1-1 0,1 1 0,0 0 0,1 0 0,-1 0 0,0 1 0,1-1 0,0 1 0,0-1 0,0 1 0,0 0 0,0 0 0,1 0 0,0 0 0,0 0 0,0 0 0,-1 5 0,2-7 0,1 0 0,-1-1 0,0 1 0,1 0 0,-1 0 0,1-1 0,-1 1 0,1-1 0,0 1 0,-1 0 0,1-1 0,0 1 0,0-1 0,0 0 0,0 1 0,1-1 0,-1 0 0,0 0 0,1 1 0,-1-1 0,0 0 0,1-1 0,-1 1 0,1 0 0,0 0 0,-1 0 0,1-1 0,0 1 0,-1-1 0,1 0 0,0 1 0,-1-1 0,4 0 0,2 1 0,0 0 0,1-1 0,-1 1 0,1-2 0,-1 1 0,11-3 0,-14 2 0,-1 0 0,1 0 0,-1 0 0,0 0 0,1-1 0,-1 0 0,0 0 0,0 1 0,0-2 0,-1 1 0,1 0 0,0 0 0,-1-1 0,1 0 0,-1 1 0,0-1 0,0 0 0,0 0 0,0 0 0,-1-1 0,1 1 0,1-4 0,0-5 0,0 0 0,-1 0 0,0 0 0,0-22 0,0 10 0,-7 371 0,6-314 0,0 1 0,1-1 0,2 1 0,2-1 0,11 40 0,-12-58 0,0 0 0,1 0 0,0-1 0,1 0 0,1 0 0,0 0 0,1-1 0,1-1 0,0 0 0,0 0 0,15 13 0,-20-22 0,-1 1 0,0-1 0,1 0 0,0-1 0,-1 1 0,1-1 0,0 0 0,1 0 0,7 2 0,-11-4 0,0 1 0,0-1 0,0 0 0,0 0 0,0 0 0,0 0 0,0 0 0,0-1 0,0 1 0,0-1 0,0 1 0,0-1 0,0 1 0,0-1 0,-1 0 0,1 0 0,0 0 0,0 0 0,-1 0 0,1-1 0,-1 1 0,1 0 0,-1-1 0,0 1 0,1-1 0,-1 0 0,0 1 0,1-4 0,2-2 0,-1-1 0,-1 0 0,1 0 0,-1 0 0,-1 0 0,0 0 0,0 0 0,0 0 0,-1 0 0,0 0 0,-1 0 0,0 0 0,0 0 0,-1 0 0,1 0 0,-2 0 0,1 0 0,-1 1 0,-1-1 0,1 1 0,-6-8 0,-2-3 0,0-1 0,-2 2 0,0 0 0,-1 0 0,-1 1 0,-29-24 0,-7 6 0,40 28 0,1-1 0,-1 0 0,2-1 0,-14-11 0,23 19 0,0-1 0,-1 1 0,1 0 0,0-1 0,0 1 0,-1-1 0,1 1 0,0 0 0,0-1 0,0 1 0,-1-1 0,1 1 0,0 0 0,0-1 0,0 1 0,0-1 0,0 1 0,0-1 0,0 1 0,0-1 0,0 1 0,0-1 0,0 1 0,0 0 0,0-1 0,0 1 0,1-1 0,-1 1 0,0-1 0,0 1 0,0 0 0,1-1 0,-1 1 0,0 0 0,0-1 0,1 1 0,-1 0 0,0-1 0,1 1 0,-1 0 0,0-1 0,1 1 0,-1 0 0,1 0 0,-1 0 0,0-1 0,1 1 0,-1 0 0,1 0 0,-1 0 0,1 0 0,-1 0 0,1 0 0,-1 0 0,0 0 0,1 0 0,-1 0 0,2 0 0,34-4 0,-31 3 0,191-14-1365,-173 12-5461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24575,'1'31'0,"2"-1"0,0 1 0,15 53 0,36 85 0,-51-160 0,11 24 0,-11-26 0,1 1 0,-2-1 0,1 1 0,-1 0 0,0 0 0,1 8 0,-3-15 0,1-1 0,-1 0 0,0 1 0,0-1 0,0 0 0,0 1 0,0-1 0,0 0 0,0 1 0,0-1 0,0 0 0,0 1 0,0-1 0,0 0 0,0 1 0,0-1 0,0 0 0,0 1 0,0-1 0,-1 0 0,1 1 0,0-1 0,0 0 0,0 1 0,-1-1 0,1 0 0,0 0 0,0 1 0,-1-1 0,1 0 0,0 0 0,0 1 0,-1-1 0,1 0 0,-1 0 0,-10-7 0,-9-19 0,17 22 0,1-1 0,-1 0 0,1 1 0,0-1 0,1 0 0,-1 0 0,1 0 0,0 0 0,1-1 0,-1 1 0,1 0 0,0 0 0,1-9 0,0 11 0,-1 0 0,1 0 0,1 0 0,-1 0 0,0 0 0,1 0 0,0 0 0,-1 1 0,1-1 0,0 1 0,0-1 0,0 1 0,1 0 0,-1 0 0,1 0 0,-1 0 0,1 0 0,0 1 0,-1-1 0,1 1 0,0-1 0,0 1 0,6-1 0,40-9 0,-32 8 0,-1-1 0,1 0 0,-1-1 0,27-11 0,-40 14 0,-1 1 0,1-1 0,0 1 0,-1-1 0,1 0 0,-1 0 0,0 0 0,1 0 0,-1 0 0,0-1 0,0 1 0,-1-1 0,1 1 0,0-1 0,-1 0 0,0 1 0,1-1 0,-1 0 0,0 0 0,-1 0 0,1 0 0,0 0 0,-1 0 0,0 0 0,1 0 0,-1 0 0,0 0 0,-1 0 0,1 0 0,-1 0 0,0-4 0,-6-6 0,1 18 0,-4 22 0,8-7 0,0 1 0,1-1 0,1 0 0,0 1 0,2-1 0,1 1 0,0-1 0,2 0 0,0-1 0,11 28 0,-16-46 0,1 1 0,-1-1 0,1 1 0,0-1 0,-1 1 0,1-1 0,0 0 0,0 1 0,0-1 0,0 0 0,0 0 0,0 0 0,1 0 0,-1 0 0,0 0 0,1 0 0,-1 0 0,0 0 0,1-1 0,-1 1 0,1-1 0,-1 1 0,2 0 0,-1-1 0,0-1 0,0 1 0,-1 0 0,1-1 0,0 0 0,-1 1 0,1-1 0,-1 0 0,1 1 0,-1-1 0,1 0 0,-1 0 0,0 0 0,1-1 0,-1 1 0,0 0 0,2-2 0,4-7 0,0 0 0,0-1 0,-1 0 0,8-17 0,0-12 0,-11 31 0,-1 0 0,1 0 0,1 0 0,0 1 0,0-1 0,1 1 0,-1 0 0,2 0 0,9-11 0,-14 19 0,0-1 0,-1 1 0,1-1 0,0 1 0,0-1 0,0 1 0,0-1 0,0 1 0,0 0 0,0 0 0,0-1 0,0 1 0,0 0 0,0 0 0,0 0 0,0 0 0,0 0 0,0 0 0,0 0 0,0 1 0,0-1 0,0 0 0,0 0 0,0 1 0,0-1 0,-1 1 0,1-1 0,0 1 0,0-1 0,0 1 0,0-1 0,-1 1 0,1 0 0,0 0 0,0-1 0,-1 1 0,1 0 0,-1 0 0,1 0 0,-1-1 0,1 3 0,4 5 0,0 0 0,-1 1 0,6 14 0,-6-11 0,1-3 0,0 1 0,1-1 0,0 0 0,0 0 0,1-1 0,0 1 0,0-2 0,1 1 0,9 6 0,-14-11 0,1 0 0,0 0 0,0-1 0,1 1 0,-1-1 0,1 0 0,-1 0 0,1-1 0,-1 0 0,1 1 0,0-1 0,0-1 0,-1 1 0,1-1 0,0 0 0,0 0 0,0 0 0,0-1 0,-1 1 0,1-1 0,0-1 0,6-1 0,-7 0 0,0 1 0,0-1 0,-1 0 0,1 0 0,-1 0 0,0 0 0,0 0 0,0-1 0,0 0 0,-1 1 0,1-1 0,-1 0 0,0 0 0,0 0 0,-1-1 0,1 1 0,-1 0 0,0-1 0,1-5 0,0 0 0,0 0 0,-1 0 0,0 0 0,-1 0 0,0 0 0,-1 0 0,-3-18 0,4 25 0,-1 1 0,0 0 0,0-1 0,0 1 0,0 0 0,0 0 0,-1 0 0,1 0 0,-1 0 0,1 0 0,-1 0 0,0 0 0,1 0 0,-1 1 0,0-1 0,0 1 0,0 0 0,-4-3 0,5 4 0,-1 0 0,1-1 0,0 1 0,0 0 0,0 0 0,-1 0 0,1 0 0,0 0 0,0 0 0,0 0 0,-1 1 0,1-1 0,0 0 0,0 1 0,0-1 0,0 0 0,0 1 0,0 0 0,0-1 0,0 1 0,0 0 0,0-1 0,0 1 0,0 0 0,0 0 0,0 0 0,1 0 0,-1 0 0,0 0 0,0 0 0,1 0 0,-1 0 0,1 0 0,-1 0 0,1 0 0,0 0 0,-1 0 0,1 0 0,0 1 0,0 0 0,-1 1 0,0 0 0,1 0 0,-1 1 0,1-1 0,0 0 0,0 0 0,0 0 0,0 0 0,0 0 0,1 0 0,-1 0 0,1 1 0,0-1 0,0-1 0,0 1 0,2 3 0,0 0 0,1-1 0,-1 0 0,1 0 0,0 0 0,1 0 0,-1-1 0,9 7 0,0-1 0,1-1 0,1 0 0,-1-1 0,2-1 0,18 7 0,25 3-1365,-3-5-5461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4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151 340 24575,'-3'-4'0,"0"-1"0,-1 1 0,1 0 0,-1 1 0,0-1 0,0 0 0,0 1 0,0 0 0,0 0 0,-1 0 0,1 1 0,-1 0 0,0-1 0,0 1 0,-10-2 0,13 4 0,-1 0 0,0-1 0,1 1 0,-1 0 0,0 1 0,1-1 0,-1 0 0,0 1 0,1-1 0,-1 1 0,1 0 0,-1 0 0,1 0 0,-1 0 0,1 1 0,0-1 0,-1 0 0,1 1 0,0 0 0,0-1 0,0 1 0,0 0 0,1 0 0,-1 0 0,0 1 0,1-1 0,0 0 0,-1 0 0,1 1 0,0-1 0,0 1 0,-1 3 0,1-4 0,1-1 0,-1 0 0,1 1 0,-1-1 0,1 1 0,-1-1 0,1 0 0,0 1 0,0-1 0,0 1 0,0-1 0,0 1 0,0-1 0,0 1 0,0-1 0,1 1 0,-1-1 0,0 1 0,1-1 0,-1 0 0,1 1 0,0-1 0,-1 0 0,1 0 0,0 1 0,0-1 0,0 0 0,0 0 0,0 0 0,0 0 0,0 0 0,0 0 0,0 0 0,1 0 0,-1 0 0,0-1 0,3 2 0,-2-2 0,0 1 0,0-1 0,0 1 0,0-1 0,1 0 0,-1 0 0,0 0 0,0 0 0,0 0 0,0-1 0,0 1 0,0-1 0,1 1 0,-1-1 0,0 0 0,0 0 0,0 1 0,-1-2 0,1 1 0,0 0 0,0 0 0,-1 0 0,1-1 0,0 1 0,2-4 0,-2 1 0,1 1 0,-1-1 0,0 0 0,0 0 0,0-1 0,0 1 0,1-6 0,-2 8 0,-1 0 0,1 0 0,-1 0 0,0 0 0,1 0 0,-1 0 0,0-1 0,0 1 0,-1 0 0,1 0 0,0 0 0,-1 0 0,1 0 0,-1 0 0,0 0 0,-1-4 0,2 6 0,-1-1 0,1 1 0,0 0 0,0 0 0,0 0 0,-1 0 0,1 0 0,0-1 0,0 1 0,-1 0 0,1 0 0,0 0 0,0 0 0,-1 0 0,1 0 0,0 0 0,0 0 0,-1 0 0,1 0 0,0 0 0,0 0 0,-1 0 0,1 0 0,0 0 0,0 0 0,0 0 0,-1 0 0,1 1 0,0-1 0,0 0 0,-1 0 0,1 0 0,0 0 0,0 0 0,0 1 0,-1-1 0,1 0 0,0 0 0,0 0 0,0 0 0,0 1 0,0-1 0,-1 0 0,1 0 0,0 1 0,0-1 0,0 0 0,0 0 0,0 1 0,0-1 0,0 0 0,0 0 0,0 1 0,0-1 0,0 0 0,0 0 0,0 1 0,0-1 0,0 0 0,-4 18 0,4-15 0,0-1 0,0 1 0,0 0 0,0 0 0,1 0 0,-1 0 0,1 0 0,0 0 0,0 0 0,0-1 0,0 1 0,1 0 0,-1-1 0,1 1 0,-1-1 0,1 1 0,2 1 0,1 1 0,0-1 0,-1 0 0,1-1 0,0 1 0,1-1 0,-1 0 0,11 5 0,-1-3 0,0 0 0,0-1 0,1-1 0,-1 0 0,28 1 0,-36-4 0,0 0 0,0 0 0,0 0 0,0-1 0,-1 0 0,1-1 0,0 0 0,-1 0 0,1 0 0,-1-1 0,1 1 0,-1-2 0,0 1 0,0-1 0,-1 0 0,9-6 0,-9 4 0,1-1 0,-1 0 0,0 1 0,0-2 0,-1 1 0,0-1 0,0 1 0,0-1 0,-1 0 0,-1 0 0,1 0 0,1-17 0,0 0 0,-1-1 0,-1-41 0,-3 55 0,1 0 0,-2 0 0,0 0 0,0 0 0,-1 1 0,-1-1 0,-7-18 0,10 28 0,0 0 0,0 0 0,-1-1 0,1 1 0,0 0 0,-1 0 0,0 0 0,1 0 0,-1 1 0,0-1 0,0 0 0,0 1 0,0-1 0,0 1 0,0 0 0,-1 0 0,1 0 0,0 0 0,-1 0 0,1 0 0,-5-1 0,5 3 0,-1-1 0,1 0 0,0 0 0,0 1 0,0 0 0,0-1 0,0 1 0,0 0 0,0 0 0,0 0 0,0 0 0,0 0 0,1 0 0,-1 1 0,0-1 0,1 1 0,-1-1 0,1 1 0,-1-1 0,1 1 0,0 0 0,0 0 0,0 0 0,0 0 0,-2 4 0,-2 7 0,0 1 0,1 0 0,0 0 0,1 1 0,1-1 0,-1 22 0,2-8 0,1 1 0,6 39 0,-5-56 0,2 1 0,-1-1 0,2 0 0,-1 1 0,2-2 0,0 1 0,0 0 0,1-1 0,0 0 0,1-1 0,0 1 0,18 17 0,-19-22 0,0-1 0,1 1 0,-1-2 0,1 1 0,0-1 0,1 0 0,-1 0 0,1-1 0,-1 0 0,1 0 0,0-1 0,0 0 0,1 0 0,-1-1 0,0 0 0,0-1 0,1 0 0,-1 0 0,0-1 0,14-2 0,-14 1 0,0 0 0,0 0 0,0-1 0,0 0 0,0-1 0,-1 1 0,1-2 0,-1 1 0,0-1 0,0 0 0,-1 0 0,0-1 0,0 0 0,0 0 0,0 0 0,5-10 0,-4 7 0,-2-1 0,0 0 0,0 0 0,-1 0 0,0-1 0,0 0 0,-1 1 0,-1-1 0,0 0 0,-1 0 0,1-22 0,-8 0 0,-2 25 0,7 8 0,1 0 0,-1 0 0,0 0 0,1 0 0,-1 1 0,0-1 0,1 0 0,-1 1 0,0-1 0,1 0 0,-1 1 0,1-1 0,-1 1 0,1-1 0,-1 1 0,1-1 0,-1 1 0,1-1 0,-1 1 0,1 0 0,-1 0 0,-4 8 0,1 1 0,-1-1 0,2 1 0,-1 0 0,1 0 0,1 0 0,0 0 0,0 1 0,1-1 0,1 0 0,-1 1 0,2-1 0,-1 1 0,5 17 0,-4-24 0,1 1 0,-1-1 0,1 0 0,0-1 0,0 1 0,0 0 0,1-1 0,0 1 0,-1-1 0,1 0 0,0 0 0,1 0 0,-1 0 0,0 0 0,1-1 0,0 1 0,-1-1 0,1 0 0,0 0 0,0-1 0,0 1 0,0-1 0,1 0 0,-1 0 0,0 0 0,0 0 0,1-1 0,-1 0 0,0 0 0,1 0 0,6-1 0,-5 0 0,0 1 0,-1-1 0,1 0 0,-1 0 0,1-1 0,-1 0 0,1 0 0,-1 0 0,0-1 0,0 1 0,0-1 0,0-1 0,-1 1 0,1 0 0,-1-1 0,0 0 0,0 0 0,0 0 0,-1-1 0,1 1 0,-1-1 0,0 0 0,4-10 0,3-30 0,-9 50 0,1 1 0,0-1 0,0 0 0,0 0 0,1 1 0,0-1 0,0-1 0,6 9 0,-8-11 0,0-1 0,0 1 0,0-1 0,1 1 0,-1-1 0,0 1 0,0-1 0,1 0 0,-1 0 0,1 0 0,-1 0 0,1 0 0,0 0 0,-1 0 0,1 0 0,0 0 0,0-1 0,0 1 0,-1-1 0,1 0 0,0 1 0,0-1 0,0 0 0,0 0 0,0 0 0,-1 0 0,1 0 0,0-1 0,0 1 0,2-1 0,-2 0 0,-1-1 0,1 1 0,-1 0 0,1 0 0,-1-1 0,0 1 0,1-1 0,-1 1 0,0-1 0,0 1 0,0-1 0,0 0 0,-1 0 0,1 1 0,0-1 0,-1 0 0,1 0 0,-1 0 0,1 0 0,-1 0 0,0 0 0,0 0 0,0 0 0,0 0 0,0 1 0,-1-1 0,1 0 0,0 0 0,-1 0 0,0 0 0,1 0 0,-1 0 0,0 1 0,-1-4 0,-1-1 0,-1 0 0,1-1 0,-1 1 0,0 0 0,0 1 0,-1-1 0,-10-9 0,14 15 0,1 0 0,-1-1 0,0 1 0,0-1 0,0 1 0,0-1 0,0 1 0,1-1 0,-1 0 0,0 0 0,1 1 0,-1-1 0,0 0 0,1 0 0,-1 0 0,1 1 0,-1-1 0,1 0 0,0 0 0,-1 0 0,1 0 0,0 0 0,-1 0 0,1-1 0,23-3 0,-15 5 0,13-3 0,0-1 0,0 0 0,28-10 0,-14 3 0,-33 10 0,0 0 0,0 1 0,0-1 0,1 0 0,-1 1 0,0 0 0,0 0 0,1-1 0,-1 1 0,0 1 0,0-1 0,1 0 0,-1 0 0,0 1 0,0 0 0,1-1 0,-1 1 0,0 0 0,0 0 0,3 2 0,-3-1 0,0 1 0,0-1 0,0 1 0,0 0 0,0 0 0,0 0 0,-1 0 0,0 0 0,1 0 0,-1 0 0,0 1 0,-1-1 0,2 4 0,5 37 0,-5-30 0,0 1 0,1-1 0,1 0 0,0 0 0,1 0 0,0 0 0,9 14 0,-14-26 0,1 0 0,0-1 0,0 1 0,0 0 0,1-1 0,-1 1 0,0-1 0,1 1 0,-1-1 0,1 0 0,-1 1 0,1-1 0,0 0 0,-1 0 0,1 0 0,0 0 0,0-1 0,0 1 0,-1 0 0,1-1 0,0 1 0,0-1 0,0 0 0,0 0 0,0 1 0,0-1 0,0 0 0,0-1 0,0 1 0,0 0 0,0-1 0,0 1 0,0-1 0,0 1 0,0-1 0,0 0 0,-1 0 0,1 0 0,0 0 0,-1 0 0,1 0 0,0-1 0,1-1 0,5-5 0,0 0 0,-1 0 0,0-1 0,0 1 0,-1-2 0,8-14 0,63-135 0,-73 167 0,4 18 0,7 21 0,-13-43 0,0 0 0,0 0 0,0-1 0,0 1 0,1-1 0,-1 1 0,1-1 0,0 0 0,0 0 0,0 0 0,1-1 0,-1 1 0,1-1 0,-1 0 0,1 0 0,0 0 0,0 0 0,0 0 0,0-1 0,0 0 0,0 0 0,0 0 0,0 0 0,1-1 0,-1 0 0,0 1 0,0-2 0,1 1 0,-1 0 0,0-1 0,0 0 0,0 0 0,0 0 0,1 0 0,-2-1 0,1 0 0,0 0 0,0 0 0,0 0 0,-1 0 0,1-1 0,-1 1 0,0-1 0,0 0 0,0 0 0,0 0 0,0-1 0,-1 1 0,0-1 0,1 1 0,-1-1 0,0 0 0,-1 0 0,1 0 0,-1 0 0,0 0 0,0 0 0,0 0 0,1-9 0,-2 11 0,0 0 0,0 0 0,0 0 0,0 0 0,0 0 0,0 0 0,-1 0 0,1 0 0,-1 0 0,1 0 0,-1 0 0,0 0 0,0 0 0,1 0 0,-1 0 0,-1 0 0,1 1 0,0-1 0,0 0 0,-1 1 0,1-1 0,-1 1 0,1-1 0,-1 1 0,0 0 0,0 0 0,1 0 0,-1 0 0,0 0 0,0 0 0,0 0 0,0 1 0,0-1 0,0 1 0,0-1 0,0 1 0,0 0 0,0 0 0,0 0 0,0 0 0,-1 0 0,1 0 0,0 0 0,0 1 0,0-1 0,0 1 0,0 0 0,0 0 0,0-1 0,1 1 0,-1 0 0,0 0 0,0 1 0,1-1 0,-1 0 0,0 1 0,1-1 0,-2 3 0,0 0 0,0 0 0,0 0 0,1 1 0,0-1 0,0 1 0,0-1 0,0 1 0,1 0 0,-1-1 0,2 1 0,-1 0 0,0 0 0,1 0 0,0 0 0,0 0 0,0 0 0,1 0 0,-1 0 0,1 0 0,0-1 0,1 1 0,-1 0 0,1 0 0,0-1 0,0 1 0,1-1 0,-1 0 0,1 0 0,0 0 0,0 0 0,0 0 0,1 0 0,-1-1 0,1 0 0,0 0 0,0 0 0,0 0 0,0 0 0,0-1 0,9 4 0,-1-2-170,1-1-1,-1 0 0,0-1 1,1-1-1,-1 0 0,0 0 1,25-3-1,2-3-6655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6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24575,'-2'151'0,"6"184"0,0-284 0,2-1 0,2-1 0,2 1 0,26 73 0,-32-114 0,0 0 0,0 0 0,1-1 0,0 0 0,0 0 0,9 10 0,-13-16 0,0-1 0,1 0 0,-1 0 0,0 0 0,1 1 0,-1-1 0,1 0 0,-1-1 0,1 1 0,0 0 0,-1 0 0,1-1 0,0 1 0,-1-1 0,1 1 0,0-1 0,2 0 0,-2 0 0,-1-1 0,1 1 0,0-1 0,-1 1 0,1-1 0,0 0 0,-1 0 0,1 0 0,-1 0 0,1 0 0,-1 0 0,0 0 0,1 0 0,-1-1 0,0 1 0,0 0 0,0-1 0,0 1 0,0-1 0,0 0 0,1-2 0,1-3 0,1-2 0,-1 1 0,-1 0 0,0 0 0,0-1 0,0 0 0,0-13 0,-2-69 0,-1 55 0,2 18 0,-2 0 0,0 0 0,-1 0 0,0 0 0,-2 1 0,0-1 0,-1 1 0,-1-1 0,0 2 0,-2-1 0,0 1 0,0 0 0,-16-21 0,21 34 0,1 0 0,0 0 0,0 0 0,0 0 0,0-1 0,0 1 0,1-1 0,0 1 0,-2-5 0,3 7 0,0 0 0,0 0 0,1 0 0,-1 0 0,0 0 0,0 0 0,1 0 0,-1 0 0,0 0 0,1 0 0,-1 1 0,1-1 0,-1 0 0,1 0 0,0 0 0,-1 0 0,1 1 0,0-1 0,-1 0 0,1 1 0,0-1 0,0 0 0,0 1 0,0-1 0,0 1 0,-1 0 0,1-1 0,0 1 0,0 0 0,0-1 0,0 1 0,0 0 0,0 0 0,0 0 0,0 0 0,0 0 0,1 0 0,71-9 0,-50 7 0,0 0 0,-1-2 0,45-13 0,-65 17 0,0-1 0,0 0 0,-1 1 0,1-1 0,0 0 0,0 0 0,0 0 0,-1 0 0,1 0 0,0 0 0,-1-1 0,1 1 0,-1-1 0,1 1 0,-1-1 0,0 1 0,0-1 0,0 0 0,0 0 0,0 1 0,0-1 0,0 0 0,-1 0 0,2-3 0,-2 3 0,-1 0 0,1 1 0,-1-1 0,0 1 0,1-1 0,-1 1 0,0 0 0,0-1 0,0 1 0,0-1 0,0 1 0,0 0 0,0 0 0,0 0 0,-1 0 0,1 0 0,0 0 0,-1 0 0,1 0 0,-1 0 0,1 1 0,-1-1 0,1 1 0,-1-1 0,1 1 0,-1-1 0,0 1 0,1 0 0,-1 0 0,-2 0 0,-1-1 0,0 0 0,-1 1 0,1 0 0,0 0 0,-1 0 0,1 1 0,0 0 0,0 0 0,-1 0 0,1 1 0,0-1 0,0 1 0,0 0 0,0 1 0,1-1 0,-1 1 0,1 0 0,-6 5 0,7-6 0,1 0 0,0 1 0,0-1 0,0 1 0,0-1 0,1 1 0,-1-1 0,1 1 0,0 0 0,-1 0 0,1 0 0,0 0 0,1 0 0,-1 0 0,1 0 0,-1 0 0,1 0 0,0 0 0,0 0 0,0 0 0,0 0 0,1 0 0,-1 0 0,1 0 0,0 0 0,0 0 0,0 0 0,0 0 0,0-1 0,1 1 0,-1 0 0,4 4 0,0 0 0,1-1 0,0 0 0,0 0 0,0 0 0,1 0 0,0-1 0,0 0 0,0-1 0,1 0 0,0 0 0,-1 0 0,14 3 0,-12-3 0,1-1 0,-1-1 0,1 0 0,0 0 0,0-1 0,0 0 0,0-1 0,0 0 0,0-1 0,15-2 0,-22 2 0,0 1 0,0-1 0,0 0 0,1 0 0,-1-1 0,0 1 0,-1-1 0,1 1 0,0-1 0,0 0 0,-1 0 0,1 0 0,-1 0 0,0-1 0,1 1 0,-1-1 0,0 1 0,-1-1 0,1 0 0,0 0 0,-1 0 0,3-5 0,-2-2 0,0 0 0,0-1 0,-1 1 0,-1-1 0,0-17 0,-1 18 0,1-1 0,1 1 0,0-1 0,4-20 0,-5 30 0,1-1 0,-1 0 0,1 1 0,-1-1 0,1 1 0,0-1 0,0 1 0,-1 0 0,1-1 0,0 1 0,0 0 0,0 0 0,1 0 0,-1-1 0,0 1 0,0 0 0,1 1 0,-1-1 0,0 0 0,1 0 0,-1 0 0,1 1 0,-1-1 0,1 1 0,0-1 0,-1 1 0,1 0 0,-1 0 0,1-1 0,0 1 0,-1 0 0,1 0 0,-1 1 0,1-1 0,0 0 0,-1 0 0,1 1 0,-1-1 0,1 1 0,-1 0 0,1-1 0,1 2 0,3 1 0,0 0 0,0 1 0,0-1 0,0 1 0,-1 1 0,1-1 0,-1 1 0,7 9 0,-2-2 0,-2 1 0,1 0 0,6 15 0,-13-25 0,-1 1 0,1-1 0,-1 0 0,1 0 0,-1 1 0,0-1 0,-1 1 0,1-1 0,-1 1 0,1-1 0,-1 1 0,0 0 0,0-1 0,-1 1 0,1-1 0,-1 1 0,1-1 0,-1 1 0,-2 3 0,3-6 0,0-1 0,0 1 0,0-1 0,-1 0 0,1 1 0,0-1 0,0 1 0,0-1 0,-1 1 0,1-1 0,0 0 0,0 1 0,-1-1 0,1 0 0,0 1 0,-1-1 0,1 0 0,0 0 0,-1 1 0,1-1 0,-1 0 0,1 0 0,-1 1 0,1-1 0,0 0 0,-1 0 0,1 0 0,-1 0 0,1 0 0,-1 0 0,1 0 0,-1 0 0,1 0 0,0 0 0,-1 0 0,1 0 0,-1 0 0,1 0 0,-1 0 0,1 0 0,-1-1 0,1 1 0,0 0 0,-1 0 0,1 0 0,-1-1 0,1 1 0,0 0 0,-1-1 0,1 1 0,0 0 0,-1-1 0,1 1 0,0 0 0,0-1 0,-1 1 0,1-1 0,0 1 0,0-1 0,-2-1 0,1 0 0,0-1 0,0 1 0,1 0 0,-1-1 0,0 1 0,1-1 0,-1 1 0,1 0 0,0-5 0,1 2 0,0 0 0,1 0 0,-1 0 0,1 0 0,1 0 0,-1 0 0,0 0 0,1 1 0,0-1 0,0 1 0,1 0 0,-1 0 0,5-4 0,-5 5 0,1-1 0,-1 1 0,0 1 0,1-1 0,0 0 0,0 1 0,0 0 0,0 0 0,0 0 0,0 0 0,0 1 0,0 0 0,1 0 0,-1 0 0,9-1 0,-10 3 0,-1 0 0,1-1 0,-1 1 0,1 0 0,-1 0 0,0 0 0,0 1 0,1-1 0,-1 1 0,0-1 0,0 1 0,0 0 0,-1-1 0,1 1 0,0 0 0,-1 0 0,1 0 0,-1 1 0,0-1 0,1 0 0,-1 0 0,0 1 0,0-1 0,-1 1 0,2 2 0,2 9 0,0 1 0,3 25 0,-7-39 0,0-1 0,-1 0 0,1 1 0,0-1 0,0 0 0,0 1 0,0-1 0,0 0 0,0 0 0,0 1 0,0-1 0,0 0 0,0 1 0,0-1 0,1 0 0,-1 1 0,0-1 0,0 0 0,0 1 0,0-1 0,0 0 0,1 0 0,-1 1 0,0-1 0,0 0 0,0 0 0,1 1 0,-1-1 0,0 0 0,0 0 0,1 0 0,-1 0 0,0 1 0,0-1 0,1 0 0,6-11 0,9-42 0,-6 21 0,-6 21 0,-1-1 0,1 0 0,1 1 0,0 0 0,0-1 0,1 2 0,0-1 0,1 1 0,9-11 0,-15 20 0,0 0 0,-1 1 0,1-1 0,0 0 0,0 0 0,0 1 0,0-1 0,0 0 0,0 1 0,0-1 0,1 1 0,-1-1 0,0 1 0,0 0 0,0-1 0,0 1 0,1 0 0,-1 0 0,0 0 0,0 0 0,0 0 0,1 0 0,-1 0 0,2 1 0,-1 0 0,-1 0 0,1 0 0,-1 0 0,1 0 0,-1 0 0,1 1 0,-1-1 0,0 1 0,1-1 0,-1 1 0,0-1 0,0 1 0,0-1 0,0 3 0,4 8 0,0 0 0,-1 1 0,4 20 0,-6-25 0,3 23 0,-5-25 0,1 0 0,-1 1 0,2-1 0,-1 0 0,1 0 0,0 0 0,0 0 0,0 0 0,1-1 0,6 11 0,-8-15 0,-1-1 0,1 1 0,-1 0 0,1-1 0,-1 1 0,1-1 0,-1 1 0,1-1 0,0 1 0,-1-1 0,1 0 0,0 1 0,-1-1 0,1 0 0,0 1 0,0-1 0,-1 0 0,1 0 0,0 0 0,0 0 0,0 1 0,-1-1 0,1 0 0,0 0 0,0-1 0,-1 1 0,1 0 0,0 0 0,1-1 0,0 0 0,-1 0 0,1 0 0,-1 0 0,1 0 0,-1-1 0,0 1 0,0-1 0,1 1 0,-1-1 0,0 1 0,1-4 0,2-4 0,0 1 0,-1-1 0,4-18 0,-4 9 0,-3 11 0,1 1 0,0 0 0,1-1 0,-1 1 0,1 0 0,0 0 0,4-7 0,-6 13 0,1 0 0,-1-1 0,0 1 0,0 0 0,1 0 0,-1-1 0,0 1 0,0 0 0,1 0 0,-1 0 0,0-1 0,0 1 0,1 0 0,-1 0 0,0 0 0,1 0 0,-1 0 0,0 0 0,1 0 0,-1 0 0,0 0 0,1 0 0,-1 0 0,0 0 0,1 0 0,-1 0 0,0 0 0,1 0 0,-1 0 0,0 0 0,1 0 0,-1 0 0,0 1 0,1-1 0,-1 0 0,0 0 0,0 0 0,1 1 0,-1-1 0,0 0 0,0 0 0,1 1 0,-1-1 0,0 1 0,13 14 0,-10-11 0,7 8 0,0 1 0,1-2 0,1 1 0,14 10 0,-21-18 0,1 0 0,0 0 0,-1-1 0,2 0 0,-1 0 0,0 0 0,1-1 0,-1 0 0,1 0 0,0 0 0,-1-1 0,10 1 0,-13-2 0,-1 0 0,1 0 0,-1-1 0,1 1 0,-1-1 0,1 1 0,-1-1 0,0 0 0,1 0 0,-1 0 0,0 0 0,0 0 0,0-1 0,1 1 0,-1-1 0,-1 1 0,1-1 0,0 0 0,0 0 0,-1 0 0,1 1 0,-1-2 0,1 1 0,-1 0 0,0 0 0,0 0 0,0-1 0,0 1 0,0 0 0,0-5 0,2-8 0,0-1 0,-1 0 0,-1 1 0,-1-17 0,3-14 0,-3 43 0,0-1 0,1 1 0,-1 0 0,1 0 0,0 0 0,0-1 0,0 1 0,1 0 0,-1 0 0,1 1 0,0-1 0,-1 0 0,1 0 0,0 1 0,1 0 0,-1-1 0,0 1 0,5-3 0,-5 4 0,0 0 0,1 0 0,-1 1 0,0-1 0,1 1 0,-1 0 0,0-1 0,1 1 0,-1 0 0,0 1 0,1-1 0,-1 0 0,0 1 0,0-1 0,1 1 0,-1 0 0,0-1 0,0 1 0,0 0 0,0 1 0,0-1 0,0 0 0,0 0 0,0 1 0,0-1 0,-1 1 0,3 2 0,4 4 0,0 0 0,0 1 0,-1 1 0,0-1 0,-1 1 0,8 16 0,-10-20 0,-2 0 0,1 0 0,0 0 0,-1 0 0,0 1 0,-1-1 0,1 1 0,-1 0 0,-1-1 0,1 1 0,-1 0 0,-1 10 0,1-16 3,0-1 0,0 1 0,0 0 0,0-1 0,-1 1 0,1 0 0,0-1 0,0 1 0,0-1 0,-1 1-1,1-1 1,0 1 0,0 0 0,-1-1 0,1 1 0,-1-1 0,1 0 0,0 1 0,-1-1 0,1 1 0,-1-1 0,1 0 0,-1 1 0,1-1 0,-1 0-1,0 1 1,1-1 0,-1 0 0,1 0 0,-1 1 0,0-1 0,0 0 0,0 0-80,0-1 0,0 1 0,0 0 0,0-1 0,0 1 0,0-1 0,0 1 0,0-1 0,0 0 0,1 1 1,-1-1-1,0 0 0,0 1 0,1-1 0,-1 0 0,1 0 0,-1 0 0,0-1 0,-8-17-6749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8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24575,'-9'11'0,"0"1"0,1 0 0,1 0 0,0 1 0,0 0 0,-5 19 0,4-16 0,-2 10 0,-13 43 0,67-151 0,-41 74 0,2 0 0,-1 0 0,1 0 0,0 0 0,1 1 0,0 0 0,0 0 0,10-8 0,-13 13 0,0 0 0,0 0 0,0 1 0,0-1 0,0 1 0,0 0 0,1 0 0,-1 0 0,1 0 0,-1 0 0,0 1 0,1-1 0,-1 1 0,1 0 0,-1 0 0,1 1 0,-1-1 0,1 1 0,-1-1 0,0 1 0,1 0 0,-1 1 0,0-1 0,0 0 0,4 3 0,16 9 11,-2 1 1,1 1-1,25 25 0,1-1-1421,-10-10-5416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0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68 24575,'-12'-4'0,"-1"2"0,1-1 0,-1 2 0,0 0 0,1 0 0,-1 1 0,0 1 0,1 0 0,-20 4 0,26-3 0,-1 0 0,1 0 0,0 1 0,0 0 0,0 0 0,1 1 0,-1-1 0,1 1 0,0 0 0,0 1 0,0-1 0,1 1 0,-1 0 0,1 0 0,0 1 0,1-1 0,-1 1 0,1 0 0,0 0 0,-2 7 0,2-4 0,0 0 0,0 0 0,1 1 0,1 0 0,0-1 0,0 1 0,1 0 0,0-1 0,2 13 0,-2-19 0,0 0 0,0-1 0,1 1 0,-1 0 0,1 0 0,0-1 0,0 1 0,0-1 0,0 1 0,0-1 0,0 1 0,1-1 0,-1 0 0,1 1 0,0-1 0,-1 0 0,1 0 0,0 0 0,0-1 0,1 1 0,-1 0 0,0-1 0,1 1 0,-1-1 0,0 0 0,1 0 0,0 0 0,-1 0 0,1 0 0,-1-1 0,1 1 0,0-1 0,0 1 0,-1-1 0,1 0 0,0 0 0,2-1 0,-1 1 0,0-1 0,0 0 0,-1 0 0,1-1 0,-1 1 0,1-1 0,-1 0 0,1 0 0,-1 0 0,0 0 0,0 0 0,0-1 0,0 0 0,-1 1 0,1-1 0,-1 0 0,1 0 0,-1 0 0,0-1 0,0 1 0,0 0 0,2-7 0,3-10 0,0 0 0,-1 0 0,4-24 0,1-4 0,-7 34 0,1-1 0,0 0 0,2 1 0,-1 0 0,15-21 0,-21 34 0,1 0 0,-1 1 0,1-1 0,-1 0 0,1 1 0,-1-1 0,1 0 0,0 1 0,-1-1 0,1 1 0,0-1 0,-1 1 0,1 0 0,0-1 0,0 1 0,-1 0 0,1-1 0,1 1 0,7 7 0,-2 28 0,-2 70 0,-5 1 0,-14 118 0,-1 89 0,15-309 0,0 1 0,1 0 0,0 0 0,-1 0 0,2 0 0,-1-1 0,0 1 0,1-1 0,0 1 0,5 7 0,-6-11 0,-1 1 0,1-1 0,0 0 0,0 0 0,0 0 0,1 0 0,-1 0 0,0 0 0,0-1 0,0 1 0,1 0 0,-1 0 0,0-1 0,1 1 0,-1-1 0,1 1 0,-1-1 0,0 0 0,1 0 0,-1 1 0,1-1 0,-1 0 0,1 0 0,-1 0 0,1-1 0,-1 1 0,1 0 0,-1 0 0,0-1 0,1 1 0,-1-1 0,1 0 0,-1 1 0,0-1 0,0 0 0,1 1 0,-1-1 0,2-2 0,2-1 0,0 0 0,-1 0 0,0-1 0,1 0 0,-2 1 0,1-1 0,0-1 0,-1 1 0,0 0 0,0-1 0,-1 0 0,0 1 0,1-1 0,-2 0 0,1 0 0,-1 0 0,0-1 0,0 1 0,-1 0 0,0-10 0,0 6 0,-1 1 0,0-1 0,0 1 0,-1-1 0,-1 1 0,1 0 0,-1-1 0,-1 1 0,0 1 0,0-1 0,-1 0 0,-8-12 0,1 9 0,1 1 0,-1 0 0,-1 0 0,0 1 0,0 1 0,-20-10 0,-8-7 0,41 26 0,0 0 0,0 0 0,-1 0 0,1 0 0,0 0 0,0 0 0,0 0 0,0 0 0,0 0 0,0 0 0,0 0 0,-1 0 0,1-1 0,0 1 0,0 0 0,0 0 0,0 0 0,0 0 0,0 0 0,0 0 0,0 0 0,0 0 0,0 0 0,0-1 0,0 1 0,0 0 0,-1 0 0,1 0 0,0 0 0,0 0 0,0 0 0,0-1 0,0 1 0,0 0 0,0 0 0,0 0 0,0 0 0,0 0 0,0 0 0,1 0 0,-1-1 0,0 1 0,0 0 0,0 0 0,0 0 0,0 0 0,0 0 0,0 0 0,0 0 0,0-1 0,0 1 0,0 0 0,0 0 0,0 0 0,1 0 0,-1 0 0,0 0 0,0 0 0,0 0 0,0 0 0,13-3 0,16 1 0,113 0-1365,-94-3-5461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93 24575,'0'-10'0,"0"3"0,0-1 0,0 0 0,-1 0 0,0 1 0,-3-15 0,3 21 0,1 0 0,-1-1 0,1 1 0,-1 0 0,0 0 0,1 0 0,-1-1 0,0 1 0,0 0 0,0 0 0,0 0 0,0 0 0,0 0 0,0 1 0,0-1 0,-1 0 0,1 0 0,0 1 0,0-1 0,-1 1 0,1-1 0,0 1 0,-1-1 0,1 1 0,0 0 0,-1 0 0,1 0 0,-1 0 0,1 0 0,0 0 0,-1 0 0,1 0 0,0 0 0,-1 1 0,1-1 0,0 0 0,-1 1 0,1 0 0,-2 0 0,-9 4 0,0 1 0,0 0 0,1 0 0,0 1 0,0 1 0,0 0 0,1 0 0,1 1 0,-1 1 0,1-1 0,1 1 0,0 1 0,0 0 0,1 0 0,1 0 0,-1 1 0,2 0 0,-6 16 0,10-24 0,1-1 0,0 0 0,-1 1 0,1-1 0,0 0 0,1 1 0,-1-1 0,0 0 0,1 1 0,0-1 0,0 0 0,0 0 0,0 0 0,1 0 0,-1 0 0,1 0 0,-1 0 0,1 0 0,0 0 0,0-1 0,1 1 0,-1-1 0,0 0 0,1 1 0,0-1 0,-1 0 0,5 2 0,8 5 0,0-1 0,1-1 0,0 0 0,19 5 0,-17-6 0,-5-1 0,3 0 0,-1 1 0,1 0 0,-1 1 0,-1 1 0,23 14 0,-34-20 0,0 1 0,-1 0 0,1-1 0,0 1 0,-1 0 0,1 0 0,-1 0 0,0 1 0,0-1 0,0 1 0,0-1 0,-1 1 0,0-1 0,1 1 0,-1 0 0,-1 0 0,1 0 0,0-1 0,-1 1 0,0 0 0,0 0 0,0 0 0,0 0 0,-1 0 0,0 0 0,1-1 0,-1 1 0,-1 0 0,-2 6 0,-1 2 0,-1 0 0,-1-1 0,0 0 0,-1 0 0,0 0 0,-1-1 0,0 0 0,0-1 0,-1 0 0,-11 8 0,-10 6 0,0-2 0,-44 21 0,-40 16 0,162-61 0,-42 2 0,1 0 0,0 0 0,-1 1 0,1 0 0,0 0 0,0 0 0,-1 1 0,1 0 0,0 0 0,-1 0 0,1 1 0,-1 0 0,0 0 0,1 0 0,-1 0 0,0 1 0,0 0 0,-1 0 0,1 1 0,0-1 0,-1 1 0,0 0 0,0 0 0,0 0 0,6 10 0,-1 2 0,-1 0 0,0 0 0,-1 1 0,-1 0 0,-1 1 0,0-1 0,3 28 0,6 134 0,-10-97 0,-1-20 0,-2-22 0,2-1 0,1 1 0,2-1 0,15 51 0,-19-84-41,1 0 0,-1-1-1,1 0 1,1 1-1,-1-1 1,1 0 0,0-1-1,0 1 1,0-1 0,0 0-1,1 0 1,0 0-1,0 0 1,0-1 0,0 0-1,1 0 1,-1 0 0,1-1-1,0 0 1,-1 0-1,1 0 1,0-1 0,0 0-1,0 0 1,1 0 0,-1-1-1,0 0 1,0 0-1,0 0 1,0-1 0,0 0-1,9-3 1,15-7-6785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0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24575,'-10'27'0,"2"0"0,0 0 0,2 1 0,1 1 0,-3 53 0,7-74 0,0 11 0,-2 7 0,1-1 0,1 1 0,2-1 0,3 28 0,-3-47 0,0 0 0,1 0 0,0 0 0,0 0 0,0 0 0,1-1 0,0 1 0,0-1 0,6 9 0,-7-11 0,1 0 0,0-1 0,0 1 0,0-1 0,0 1 0,1-1 0,-1 0 0,0 0 0,1 0 0,0-1 0,-1 1 0,1-1 0,0 0 0,0 0 0,0 0 0,5 0 0,-2-1 0,-1 0 0,1 0 0,-1-1 0,1 1 0,-1-1 0,0-1 0,1 1 0,-1-1 0,0-1 0,0 1 0,0-1 0,0 0 0,-1 0 0,1 0 0,-1-1 0,1 0 0,-1 0 0,-1 0 0,1-1 0,0 0 0,-1 0 0,0 0 0,4-7 0,1-1 0,-2-1 0,1 0 0,-2 0 0,0 0 0,0-1 0,-2 0 0,0 0 0,4-25 0,-5-3-1365,-2 7-5461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2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24575,'0'142'0,"-1"-210"0,3-82 0,-2 147 0,1-1 0,-1 0 0,1 0 0,0 1 0,0-1 0,3-6 0,-4 10 0,0-1 0,0 1 0,1 0 0,-1-1 0,0 1 0,1 0 0,-1-1 0,0 1 0,0 0 0,1-1 0,-1 1 0,0 0 0,1-1 0,-1 1 0,1 0 0,-1 0 0,0 0 0,1-1 0,-1 1 0,1 0 0,-1 0 0,1 0 0,-1 0 0,1 0 0,0 0 0,0 0 0,0 1 0,0-1 0,0 1 0,0-1 0,-1 1 0,1-1 0,0 1 0,0-1 0,-1 1 0,1 0 0,0-1 0,-1 1 0,1 0 0,0 0 0,0 1 0,10 16 16,0 0 1,12 31-1,-18-36-173,1 0 0,1 0 0,-1-1-1,2 0 1,0 0 0,0 0 0,1-1 0,13 13 0,0-7-6669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6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27 24575,'0'-1'0,"-1"-1"0,0 1 0,1 0 0,-1 0 0,0-1 0,0 1 0,0 0 0,0 0 0,0 0 0,0 0 0,0 0 0,-1 0 0,1 0 0,0 1 0,0-1 0,-1 0 0,1 1 0,0-1 0,-1 0 0,1 1 0,-1 0 0,1-1 0,-1 1 0,1 0 0,-3 0 0,-5-2 0,70-2 0,-55 4 0,-1 0 0,1 1 0,-1-1 0,1 1 0,-1 0 0,0 0 0,1 1 0,-1 0 0,0 0 0,0 0 0,8 5 0,-10-5 0,0 1 0,0 0 0,0 0 0,0 0 0,-1 0 0,1 0 0,-1 0 0,1 1 0,-1-1 0,0 1 0,-1 0 0,1 0 0,-1-1 0,1 1 0,-1 0 0,1 6 0,20 174 0,-15-113 0,-7-69 0,0 0 0,0 1 0,0-1 0,1 0 0,-1 0 0,1 0 0,0 0 0,0 0 0,-1 0 0,3 3 0,-3-5 0,0 0 0,1 0 0,-1 1 0,0-1 0,0 0 0,1 0 0,-1 0 0,0 1 0,0-1 0,1 0 0,-1 0 0,0 0 0,1 0 0,-1 0 0,0 0 0,1 1 0,-1-1 0,0 0 0,1 0 0,-1 0 0,0 0 0,1 0 0,-1 0 0,0-1 0,1 1 0,-1 0 0,0 0 0,1 0 0,-1 0 0,0 0 0,1 0 0,-1 0 0,0-1 0,1 1 0,-1 0 0,0-1 0,4-2 0,-2 0 0,1 0 0,0-1 0,-1 1 0,0-1 0,1 0 0,-1 0 0,2-8 0,24-72 0,-20 54 0,1 1 0,17-34 0,-25 61 0,-1 1 0,1-1 0,0 1 0,-1-1 0,1 1 0,0 0 0,0-1 0,0 1 0,0 0 0,0 0 0,0 0 0,0-1 0,0 1 0,1 1 0,-1-1 0,0 0 0,1 0 0,-1 0 0,0 1 0,3-2 0,-2 2 0,-1 0 0,0 1 0,0-1 0,0 0 0,0 1 0,0-1 0,0 1 0,0-1 0,0 1 0,0-1 0,0 1 0,0 0 0,0 0 0,0-1 0,0 1 0,-1 0 0,1 0 0,0 0 0,-1 0 0,1 0 0,0 1 0,6 10 0,-1 1 0,-1-1 0,6 24 0,-6-23 0,5 19 0,-4-12 0,1 0 0,12 25 0,-19-45 0,0 1 0,0 0 0,1-1 0,-1 1 0,0 0 0,1-1 0,-1 1 0,0 0 0,1-1 0,-1 1 0,1-1 0,-1 1 0,1-1 0,-1 1 0,1-1 0,-1 1 0,1-1 0,-1 1 0,1-1 0,0 0 0,-1 1 0,1-1 0,0 0 0,-1 0 0,1 1 0,0-1 0,0 0 0,0-1 0,0 1 0,-1-1 0,1 1 0,0-1 0,-1 0 0,1 0 0,-1 1 0,1-1 0,-1 0 0,1 0 0,-1 0 0,0 0 0,0 1 0,1-1 0,-1 0 0,0 0 0,0-1 0,5-47 0,-5 47 0,-1-35 0,-8-61 0,3 57 0,5 17-1365,3 5-5461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3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70 24575,'0'-3'0,"0"-1"0,0 1 0,-1-1 0,1 1 0,-1-1 0,0 1 0,1-1 0,-1 1 0,-1 0 0,1 0 0,-1-1 0,1 1 0,-1 0 0,0 0 0,-3-4 0,3 6 0,1 0 0,-1-1 0,0 1 0,0 0 0,0 0 0,0 0 0,0 0 0,0 1 0,0-1 0,0 0 0,0 1 0,0-1 0,0 1 0,0 0 0,0 0 0,-1 0 0,1 0 0,0 0 0,0 0 0,0 1 0,0-1 0,0 1 0,0-1 0,0 1 0,0 0 0,-3 1 0,-2 1 0,1 0 0,0 1 0,0 0 0,0 0 0,0 0 0,1 0 0,0 1 0,0 0 0,0 0 0,0 1 0,1-1 0,0 1 0,0 0 0,0 0 0,1 1 0,0-1 0,0 0 0,-2 11 0,5-16 0,0 1 0,0 0 0,0-1 0,0 1 0,1-1 0,-1 1 0,0-1 0,1 1 0,-1-1 0,1 1 0,0-1 0,0 1 0,-1-1 0,1 0 0,0 1 0,0-1 0,0 0 0,0 0 0,1 0 0,-1 0 0,0 0 0,0 0 0,1 0 0,-1 0 0,0 0 0,1-1 0,-1 1 0,1 0 0,-1-1 0,1 1 0,-1-1 0,1 0 0,-1 0 0,1 1 0,1-1 0,8 1 0,-1 0 0,1 0 0,19-2 0,-20 1 0,0-1 0,0-1 0,-1 0 0,1 0 0,0-1 0,9-4 0,-17 6 0,1 0 0,-1 0 0,1 0 0,-1-1 0,0 1 0,0 0 0,0-1 0,1 0 0,-1 1 0,-1-1 0,1 0 0,0 0 0,0 0 0,-1-1 0,1 1 0,-1 0 0,0 0 0,0-1 0,1 1 0,-2-1 0,1 1 0,0-1 0,0 1 0,-1-1 0,1 0 0,-1-4 0,0 6 0,0 1 0,0 0 0,1 0 0,-1 0 0,0-1 0,0 1 0,0 0 0,0 0 0,0-1 0,0 1 0,0 0 0,0 0 0,0-1 0,0 1 0,0 0 0,0-1 0,0 1 0,0 0 0,0 0 0,0-1 0,0 1 0,0 0 0,0 0 0,0-1 0,-1 1 0,1 0 0,0 0 0,0 0 0,0-1 0,0 1 0,0 0 0,-1 0 0,1 0 0,0-1 0,0 1 0,0 0 0,-1 0 0,1 0 0,0 0 0,0 0 0,-1-1 0,1 1 0,0 0 0,0 0 0,-1 0 0,1 0 0,0 0 0,0 0 0,-1 0 0,1 0 0,-1 0 0,-7 15 0,-5 34 0,2 0 0,-7 70 0,2 105 0,16-221 0,-1 9 0,-2 413 0,3-421 0,0-1 0,1 1 0,0-1 0,0 1 0,0-1 0,0 1 0,2 3 0,-3-7 0,0 0 0,0 1 0,0-1 0,0 0 0,0 0 0,0 0 0,1 1 0,-1-1 0,0 0 0,0 0 0,0 0 0,0 0 0,1 1 0,-1-1 0,0 0 0,0 0 0,0 0 0,1 0 0,-1 0 0,0 0 0,0 1 0,1-1 0,-1 0 0,0 0 0,0 0 0,1 0 0,-1 0 0,0 0 0,0 0 0,1 0 0,-1 0 0,0 0 0,0 0 0,0 0 0,1-1 0,-1 1 0,10-15 0,-5-1 0,0-1 0,-1 1 0,-1-1 0,0 0 0,-2 0 0,0 0 0,0-1 0,-2 1 0,0 0 0,-1 0 0,-7-27 0,1 15 0,-1 0 0,-1 1 0,-1 1 0,-2 0 0,-30-49 0,40 73 0,0-2 0,0 1 0,1-1 0,-1 1 0,1-1 0,-1 0 0,2 0 0,-3-5 0,4 9 0,0 0 0,0-1 0,0 1 0,0 0 0,1 0 0,-1 0 0,0 0 0,0 0 0,1 0 0,-1-1 0,1 1 0,-1 0 0,1 0 0,-1 0 0,1 0 0,0 0 0,-1 1 0,1-1 0,0 0 0,0 0 0,0 0 0,0 1 0,0-1 0,0 0 0,0 1 0,0-1 0,0 1 0,0-1 0,0 1 0,0-1 0,0 1 0,0 0 0,0 0 0,0-1 0,1 1 0,-1 0 0,0 0 0,1 0 0,139-15 130,-39 5-1625,-38 1-5331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5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60 104 24575,'-1'-2'0,"0"-1"0,-1 1 0,1 0 0,0 0 0,0 0 0,-1 0 0,1 0 0,-1 0 0,0 0 0,0 0 0,0 1 0,0-1 0,0 1 0,0-1 0,0 1 0,-3-2 0,-11-8 0,15 9 0,0 1 0,0 0 0,0 0 0,0-1 0,0 1 0,0 0 0,0-1 0,0 1 0,1-1 0,-1 0 0,0 1 0,1-1 0,-1 1 0,1-1 0,0 0 0,0 1 0,-1-1 0,1 0 0,0 1 0,0-1 0,1 0 0,-1 1 0,0-1 0,1 0 0,-1 1 0,0-1 0,1 1 0,1-3 0,-2 3 0,1 0 0,0 0 0,0 0 0,0 1 0,0-1 0,0 0 0,0 0 0,0 0 0,0 1 0,0-1 0,0 1 0,0-1 0,0 1 0,1-1 0,-1 1 0,0 0 0,0-1 0,1 1 0,-1 0 0,0 0 0,0 0 0,1 0 0,-1 0 0,0 0 0,1 0 0,-1 1 0,0-1 0,0 0 0,0 1 0,1-1 0,-1 1 0,0-1 0,0 1 0,0-1 0,0 1 0,2 1 0,1 1 0,-1 0 0,0 0 0,1 0 0,-1 1 0,-1-1 0,1 1 0,0 0 0,-1-1 0,0 1 0,0 0 0,0 1 0,0-1 0,1 7 0,13 61 0,-15-66 0,14 102 0,-14-95 0,-1 0 0,0 0 0,0 0 0,-2 0 0,1 0 0,-5 15 0,5-26 0,1 0 0,-1 0 0,0 0 0,0-1 0,1 1 0,-1 0 0,-1-1 0,1 1 0,0-1 0,0 1 0,0-1 0,-1 0 0,1 1 0,-1-1 0,-1 1 0,2-1 0,0-1 0,1 0 0,-1 0 0,0 0 0,0 0 0,1 0 0,-1 0 0,0 0 0,1 0 0,-1 0 0,0 0 0,0 0 0,1 0 0,-1 0 0,0-1 0,1 1 0,-1 0 0,0-1 0,1 1 0,-1 0 0,0-1 0,1 1 0,-1-1 0,1 1 0,-1-1 0,1 1 0,-1-1 0,1 1 0,-1-1 0,1 1 0,0-1 0,-1 0 0,1 1 0,0-1 0,-1 0 0,1 1 0,0-1 0,0 0 0,0 1 0,0-1 0,-1-1 0,0-5 0,-1-1 0,1 1 0,0 0 0,1 0 0,0-1 0,0 1 0,0 0 0,1-1 0,0 1 0,0 0 0,1 0 0,0 0 0,1 0 0,-1 0 0,1 0 0,4-6 0,0 1 0,-1 1 0,1-1 0,1 2 0,0-1 0,1 1 0,0 1 0,0-1 0,14-9 0,-10 10-341,1 0 0,0 1-1,19-7 1,0 2-6485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24575,'0'4'0,"1"0"0,0-1 0,0 1 0,0 0 0,0-1 0,1 1 0,-1-1 0,1 1 0,0-1 0,0 0 0,0 1 0,0-1 0,1 0 0,-1-1 0,1 1 0,0 0 0,0-1 0,0 1 0,0-1 0,0 0 0,1 0 0,3 2 0,-4-3 0,0 1 0,0-1 0,0 1 0,0-1 0,0 0 0,0 0 0,0-1 0,1 1 0,-1 0 0,0-1 0,0 0 0,1 0 0,-1 0 0,0 0 0,1-1 0,-1 1 0,0-1 0,0 0 0,0 0 0,0 0 0,1 0 0,-1 0 0,-1-1 0,1 1 0,0-1 0,3-3 0,-5 5 0,0-1 0,0 1 0,0-1 0,0 0 0,0 0 0,0 0 0,0 1 0,-1-1 0,1 0 0,0 0 0,0 0 0,-1 0 0,1 0 0,-1 0 0,1 0 0,-1-1 0,0 1 0,1 0 0,-1 0 0,0 0 0,0 0 0,0-1 0,1 1 0,-1 0 0,-1 0 0,1 0 0,0 0 0,0-1 0,0 1 0,-1 0 0,1 0 0,0 0 0,-1 0 0,1 0 0,-1 0 0,1 0 0,-1 0 0,0 0 0,1 0 0,-1 0 0,0 0 0,0 0 0,0 0 0,0 0 0,-1 0 0,0 0 0,0-1 0,0 1 0,-1 0 0,1 0 0,-1 0 0,1 0 0,-1 1 0,0-1 0,1 1 0,-1 0 0,1-1 0,-1 1 0,0 0 0,1 1 0,-1-1 0,0 0 0,1 1 0,-1-1 0,1 1 0,-3 1 0,0 1 0,0 0 0,1 0 0,-1 0 0,1 1 0,0-1 0,0 1 0,1 0 0,-1 0 0,1 1 0,0-1 0,0 1 0,0-1 0,1 1 0,-1 0 0,1 0 0,0 0 0,1 1 0,-1-1 0,1 0 0,0 1 0,0-1 0,1 0 0,0 1 0,0-1 0,0 7 0,0-6 0,1 1 0,-1 0 0,1-1 0,0 1 0,1-1 0,0 1 0,0-1 0,0 0 0,0 0 0,1 0 0,0 0 0,1 0 0,-1-1 0,1 1 0,0-1 0,0 0 0,1 0 0,-1-1 0,1 1 0,8 5 0,-4-5 0,-1-1 0,1-1 0,0 1 0,0-2 0,0 1 0,0-1 0,0 0 0,14 0 0,-20-1 0,0-1 0,0 0 0,0 0 0,1 0 0,-1 0 0,0-1 0,0 0 0,0 1 0,1-1 0,-1 0 0,0 0 0,0-1 0,0 1 0,-1-1 0,1 1 0,0-1 0,0 0 0,-1 0 0,1 0 0,-1 0 0,0 0 0,0-1 0,0 1 0,0-1 0,0 0 0,0 1 0,1-5 0,0-2 0,0-1 0,-1 1 0,0 0 0,-1-1 0,0 0 0,-1-13 0,0 15 0,0 0 0,0 0 0,1 0 0,0-1 0,0 1 0,1 1 0,0-1 0,1 0 0,4-11 0,-6 17 0,-1 1 0,1-1 0,0 1 0,0-1 0,0 1 0,-1 0 0,1 0 0,0-1 0,1 1 0,-1 0 0,0 0 0,0 0 0,0 0 0,1 0 0,-1 0 0,0 0 0,1 1 0,-1-1 0,1 0 0,-1 1 0,1-1 0,-1 1 0,1 0 0,0-1 0,-1 1 0,1 0 0,-1 0 0,1 0 0,-1 0 0,1 0 0,0 0 0,-1 1 0,1-1 0,-1 1 0,1-1 0,1 1 0,0 1 0,0 0 0,0 0 0,0 1 0,0-1 0,0 1 0,-1-1 0,1 1 0,-1 0 0,0 0 0,0 0 0,0 0 0,0 1 0,0-1 0,2 6 0,1 7 0,0 1 0,-1 0 0,2 22 0,-5-30 0,0-1 0,0 1 0,-1 0 0,-1 0 0,1-1 0,-2 1 0,1 0 0,-4 11 0,4-18-91,1-1 0,-1 1 0,0 0 0,1-1 0,-1 1 0,0-1 0,0 1 0,0-1 0,-1 1 0,1-1 0,0 0 0,-1 1 0,1-1 0,-2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25 194 24575,'0'0'0,"0"0"0,-1-1 0,1 1 0,0 0 0,0-1 0,-1 1 0,1 0 0,0 0 0,-1-1 0,1 1 0,0 0 0,-1 0 0,1 0 0,0-1 0,-1 1 0,1 0 0,0 0 0,-1 0 0,1 0 0,0 0 0,-1 0 0,1 0 0,-1 0 0,1 0 0,0 0 0,-1 0 0,1 0 0,-1 0 0,1 0 0,0 0 0,-1 0 0,1 0 0,0 1 0,-1-1 0,1 0 0,-1 0 0,-6 16 0,2 21 0,6-33 0,-1 0 0,1-1 0,-1 1 0,1 0 0,0-1 0,0 1 0,1-1 0,-1 1 0,1-1 0,0 0 0,0 0 0,0 0 0,0 0 0,0 0 0,5 5 0,-5-7 0,-1 0 0,0 0 0,1 0 0,-1 0 0,1 0 0,-1-1 0,1 1 0,-1 0 0,1-1 0,-1 1 0,1-1 0,0 1 0,-1-1 0,1 0 0,0 0 0,-1 0 0,1 0 0,0 0 0,-1 0 0,1 0 0,0-1 0,-1 1 0,1 0 0,0-1 0,-1 0 0,1 1 0,-1-1 0,1 0 0,-1 0 0,1 1 0,-1-1 0,0-1 0,1 1 0,-1 0 0,0 0 0,2-3 0,0 1 0,1 0 0,-2-1 0,1 0 0,0 1 0,-1-1 0,1 0 0,-1 0 0,0 0 0,0-1 0,-1 1 0,1 0 0,-1-1 0,0 1 0,0-1 0,-1 1 0,1-8 0,-2 15 0,1-2 0,0 0 0,-1 0 0,1 0 0,0 0 0,0 0 0,0 0 0,0 0 0,0 0 0,0 0 0,0 0 0,0 0 0,0 0 0,0 0 0,1 0 0,-1 0 0,0 0 0,1 0 0,-1 0 0,1 0 0,-1 0 0,1 0 0,-1 0 0,1 0 0,1 1 0,1 0 0,-1 0 0,1 0 0,0 0 0,0 0 0,0 0 0,0-1 0,0 1 0,0-1 0,0 0 0,0 0 0,1 0 0,-1 0 0,1-1 0,-1 1 0,0-1 0,1 0 0,-1 0 0,1 0 0,-1 0 0,0-1 0,1 0 0,-1 1 0,0-1 0,1 0 0,-1-1 0,0 1 0,0 0 0,0-1 0,0 0 0,0 0 0,0 0 0,-1 0 0,1 0 0,-1 0 0,1-1 0,-1 1 0,0-1 0,0 0 0,0 1 0,0-1 0,0 0 0,-1 0 0,3-7 0,5-16 0,-1 0 0,-2-1 0,0 0 0,-2-1 0,2-54 0,-7 82 0,1 0 0,0 0 0,0 0 0,0 0 0,0 0 0,0 0 0,0 0 0,0 0 0,0 0 0,0 0 0,0 0 0,0 0 0,0 0 0,-1 0 0,1 0 0,0 0 0,0 0 0,0 0 0,0 0 0,0 0 0,0 0 0,0 0 0,0 0 0,0 0 0,0 0 0,0 0 0,0 0 0,0-1 0,0 1 0,0 0 0,0 0 0,0 0 0,0 0 0,-6 16 0,-3 26 0,5-16 0,2 0 0,1 0 0,1 0 0,5 37 0,-4-55 0,1 1 0,0 0 0,0-1 0,1 1 0,1-1 0,-1 0 0,7 11 0,-7-15 0,0 0 0,0 0 0,0-1 0,0 1 0,1-1 0,-1 0 0,1 0 0,0 0 0,0 0 0,0 0 0,0-1 0,0 0 0,1 0 0,7 2 0,-10-3 0,-1-1 0,1 1 0,0-1 0,0 0 0,0 0 0,0 1 0,0-1 0,0-1 0,0 1 0,0 0 0,-1 0 0,1-1 0,0 1 0,0-1 0,0 0 0,-1 1 0,1-1 0,0 0 0,0 0 0,1-1 0,0-1 0,0 0 0,0 0 0,0 0 0,0 0 0,-1-1 0,1 1 0,-1-1 0,3-7 0,2-5 0,-1-1 0,-1-1 0,5-23 0,-9 35 0,5-33 0,-5 29 0,0 0 0,1 0 0,0 0 0,5-13 0,-7 23 0,0 0 0,0 0 0,0-1 0,0 1 0,0 0 0,0 0 0,1 0 0,-1-1 0,0 1 0,0 0 0,0 0 0,0 0 0,0 0 0,0 0 0,0-1 0,1 1 0,-1 0 0,0 0 0,0 0 0,0 0 0,0 0 0,1 0 0,-1 0 0,0-1 0,0 1 0,0 0 0,0 0 0,1 0 0,-1 0 0,0 0 0,0 0 0,0 0 0,1 0 0,-1 0 0,0 0 0,0 0 0,0 0 0,1 0 0,-1 0 0,0 0 0,0 0 0,0 0 0,0 1 0,1-1 0,-1 0 0,0 0 0,0 0 0,0 0 0,0 0 0,1 1 0,8 12 0,7 23 0,-14-34 0,3 12 0,34 90 0,-34-89 0,-1 1 0,0 1 0,-1-1 0,1 26 0,-4-40-34,0 0 0,0-1 0,0 1 0,0 0 0,0 0-1,-1 0 1,1 0 0,0 0 0,-1 0 0,0-1 0,1 1 0,-1 0 0,0 0-1,0-1 1,0 1 0,0-1 0,0 1 0,0-1 0,0 1 0,-1-1-1,1 1 1,-1-1 0,1 0 0,-1 0 0,1 0 0,-1 0 0,1 0 0,-1 0-1,0 0 1,0-1 0,1 1 0,-1-1 0,0 1 0,0-1 0,0 0 0,0 1-1,0-1 1,0 0 0,-3-1 0,-15-2-6792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24575,'35'-4'0,"12"-2"-8191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9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7 24575,'-9'-5'0,"-3"4"0,1 6 0,1 10 0,4 9 0,2 8 0,2 3 0,5 5 0,3-1 0,0-1 0,4-8 0,-1-5 0,0-6-8191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0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24575,'5'9'0,"5"7"0,2 10 0,3 10 0,-2 2 0,3 1 0,-3-8-8191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24575,'1'-1'0,"0"1"0,0-1 0,0 1 0,0 0 0,0-1 0,0 1 0,0 0 0,0-1 0,0 1 0,0 0 0,0 0 0,0 0 0,0 0 0,0 0 0,0 0 0,1 0 0,-1 0 0,0 1 0,0-1 0,0 0 0,0 0 0,0 1 0,0-1 0,2 2 0,-2-1 0,1 1 0,-1 0 0,0-1 0,1 1 0,-1 0 0,0-1 0,0 1 0,0 0 0,0 0 0,-1 0 0,1 0 0,0 3 0,2 9 0,-1 0 0,0 0 0,-1 18 0,0-19 0,1 304 0,-2-71 0,9-138 0,-7-95 0,0 0 0,1-1 0,1 1 0,0-1 0,1 1 0,6 11 0,-10-23 0,0 1 0,-1-1 0,1 1 0,0-1 0,0 1 0,0-1 0,0 0 0,0 0 0,0 1 0,0-1 0,1 0 0,-1 0 0,0 0 0,1 0 0,-1-1 0,0 1 0,1 0 0,-1-1 0,1 1 0,0 0 0,-1-1 0,1 0 0,-1 1 0,1-1 0,2 0 0,-2 0 0,0-1 0,0 0 0,-1 1 0,1-1 0,0 0 0,0 0 0,0 0 0,-1 0 0,1-1 0,-1 1 0,1 0 0,-1-1 0,1 1 0,-1-1 0,0 1 0,0-1 0,1 0 0,-1 0 0,0 1 0,0-4 0,3-3 0,-1 0 0,0 0 0,0 0 0,-1-1 0,0 1 0,-1-1 0,0 0 0,0 1 0,-1-1 0,0 0 0,0 0 0,-1 1 0,0-1 0,-1 1 0,0-1 0,0 1 0,-7-16 0,3 11 0,0 0 0,-1 0 0,-1 1 0,0 0 0,0 0 0,-1 1 0,-1 0 0,0 1 0,0 0 0,-15-11 0,21 19 0,0-2 0,-1 1 0,0-1 0,1 0 0,0 0 0,-6-7 0,9 10 0,1 0 0,-1 0 0,0 0 0,1 0 0,-1 0 0,1 0 0,0 0 0,-1 0 0,1-1 0,0 1 0,0 0 0,-1 0 0,1 0 0,0 0 0,0 0 0,0 0 0,0 0 0,1-1 0,-1 1 0,0 0 0,0 0 0,1 0 0,-1 0 0,1 0 0,-1 0 0,1 0 0,-1 0 0,1 0 0,-1 0 0,1 0 0,0 0 0,0 1 0,-1-1 0,1 0 0,0 0 0,1 0 0,7-5 0,1 1 0,-1 1 0,1-1 0,0 2 0,0-1 0,0 1 0,0 1 0,1 0 0,17-2 0,16-3 0,-5-3-1365,-3-1-5461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0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24575,'-1'30'0,"0"30"0,1-56 0,1-1 0,-1 1 0,1-1 0,-1 1 0,1-1 0,0 0 0,1 1 0,-1-1 0,0 0 0,1 0 0,0 0 0,3 6 0,-4-9 0,0 1 0,-1 0 0,1-1 0,0 1 0,-1-1 0,1 1 0,0-1 0,0 1 0,-1-1 0,1 0 0,0 1 0,0-1 0,0 0 0,-1 0 0,1 0 0,0 1 0,0-1 0,0 0 0,0 0 0,-1 0 0,1 0 0,0-1 0,0 1 0,0 0 0,0 0 0,0 0 0,-1-1 0,1 1 0,0 0 0,0-1 0,-1 1 0,1 0 0,0-1 0,0 1 0,-1-1 0,1 0 0,-1 1 0,1-1 0,0 1 0,-1-1 0,1-1 0,22-33 0,-22 34 0,9-20 0,-7 13 0,0 1 0,1-1 0,0 1 0,0 0 0,1 0 0,0 0 0,0 1 0,12-12 0,-16 18 0,0 0 0,0-1 0,-1 1 0,1 0 0,0-1 0,0 1 0,0 0 0,0 0 0,-1 0 0,1 0 0,0 0 0,0 0 0,0 0 0,0 0 0,0 0 0,-1 0 0,1 0 0,0 0 0,0 1 0,0-1 0,-1 0 0,1 1 0,0-1 0,0 0 0,-1 1 0,1-1 0,0 1 0,0 0 0,-1-1 0,1 1 0,-1-1 0,1 1 0,-1 0 0,1-1 0,-1 1 0,1 0 0,-1 0 0,1-1 0,-1 1 0,0 0 0,0 0 0,1 1 0,14 41 0,-14-39 0,0 2-54,24 73 235,-22-71-368,0 0 1,1 0-1,0 0 1,0-1-1,1 0 1,0 0-1,9 10 1,3-3-6640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0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24575,'0'14'0,"0"1"0,1-1 0,1 1 0,1-1 0,0 0 0,1 0 0,0 0 0,1 0 0,1-1 0,11 22 0,-11-26 0,0-1 0,0 0 0,1 0 0,0-1 0,0 1 0,1-1 0,0-1 0,0 0 0,0 0 0,1 0 0,0-1 0,0-1 0,0 1 0,1-2 0,17 6 0,-18-6 0,-1-1 0,1-1 0,0 0 0,-1 0 0,1 0 0,0-1 0,-1 0 0,1-1 0,10-2 0,-15 2 0,0 0 0,0-1 0,0 1 0,-1-1 0,1 0 0,-1 0 0,1 0 0,-1 0 0,0 0 0,1-1 0,-1 0 0,-1 0 0,1 0 0,0 0 0,-1 0 0,1 0 0,-1-1 0,0 1 0,0-1 0,-1 1 0,3-8 0,3-12 0,-2-1 0,-1 1 0,-1-1 0,-1 0 0,-1 0 0,-1 0 0,-2 0 0,0 0 0,-1 1 0,-13-47 0,12 60 93,4 16-1551,3 7-5368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1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24575,'17'-1'0,"1"-1"0,25-6 0,14-1 0,-8 7 0,-35 2 0,0 0 0,0-1 0,0-1 0,26-6 0,-39 8 0,0 0 0,0 0 0,-1 0 0,1 0 0,0-1 0,0 1 0,-1 0 0,1-1 0,0 1 0,0 0 0,-1-1 0,1 1 0,-1-1 0,1 1 0,0-1 0,-1 0 0,1 1 0,-1-1 0,1 1 0,-1-1 0,0 0 0,1 1 0,-1-1 0,0 0 0,1 0 0,-1 1 0,0-1 0,0 0 0,1 0 0,-1 1 0,0-1 0,0 0 0,0 0 0,0 0 0,0 1 0,0-1 0,-1 0 0,1 0 0,0 0 0,0 1 0,0-1 0,-1 0 0,1 0 0,0 1 0,-1-1 0,1 0 0,-1 1 0,1-1 0,-1 1 0,1-1 0,-1 0 0,1 1 0,-1-1 0,0 0 0,-7-7 0,0 1 0,0 0 0,-13-9 0,7 6 0,-7-12 0,17 17 0,-1 1 0,1-1 0,-1 1 0,0-1 0,0 1 0,-8-4 0,12 8 0,1-1 0,-1 1 0,0 0 0,1 0 0,-1-1 0,0 1 0,0 0 0,1 0 0,-1 0 0,0 0 0,1 0 0,-1 0 0,0 0 0,0 0 0,1 1 0,-1-1 0,0 0 0,0 0 0,1 0 0,-1 1 0,0-1 0,1 0 0,-1 1 0,1-1 0,-1 1 0,0-1 0,0 1 0,-13 22 0,0 33 0,13-52 0,-5 31 0,-5 65 0,11-90 0,0-1 0,0 0 0,1 0 0,0 0 0,0 0 0,1 0 0,0-1 0,1 1 0,0 0 0,0-1 0,1 0 0,9 15 0,-11-20-114,1 0 1,0 1-1,0-2 0,0 1 0,0 0 1,1-1-1,-1 1 0,1-1 0,0 0 1,-1 0-1,6 1 0,13 4-6712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1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24575,'65'136'0,"-64"-135"0,7 17 0,2 0 0,15 22 0,-23-37 0,0 0 0,0 1 0,1-1 0,0 0 0,-1-1 0,1 1 0,0 0 0,0-1 0,1 1 0,-1-1 0,0 0 0,1 0 0,0-1 0,-1 1 0,1-1 0,0 1 0,0-1 0,-1 0 0,6 0 0,-7-1 0,-1 0 0,1-1 0,-1 1 0,1-1 0,-1 1 0,0-1 0,1 0 0,-1 0 0,0 1 0,1-1 0,-1 0 0,0 0 0,0 0 0,0 0 0,0 0 0,0 0 0,0-1 0,0 1 0,0 0 0,0-1 0,-1 1 0,1 0 0,0-1 0,-1 1 0,1-1 0,-1 1 0,1-2 0,8-50 0,-7 38 0,1-16 0,5-29 0,-8 57 0,1 0 0,0-1 0,0 1 0,0 0 0,0-1 0,1 1 0,-1 0 0,1 0 0,0 0 0,0 0 0,0 0 0,4-3 0,-5 5 0,0 0 0,1 0 0,-1 1 0,0-1 0,1 1 0,-1-1 0,1 1 0,-1 0 0,1 0 0,-1-1 0,1 1 0,-1 0 0,1 0 0,-1 0 0,0 1 0,1-1 0,-1 0 0,1 0 0,-1 1 0,1-1 0,-1 1 0,0-1 0,1 1 0,-1 0 0,0 0 0,0-1 0,1 1 0,-1 0 0,0 0 0,2 2 0,35 37 0,-33-34 0,16 20 0,-13-14 0,2 0 0,-1-1 0,1 0 0,1-1 0,0 0 0,16 10 0,-26-19 0,0 0 0,0 0 0,0-1 0,0 1 0,0 0 0,1-1 0,-1 1 0,0-1 0,0 0 0,1 1 0,-1-1 0,0 0 0,1 0 0,-1 0 0,0 0 0,1 0 0,-1 0 0,1 0 0,-1 0 0,0 0 0,0-1 0,1 1 0,-1-1 0,2 0 0,-1-1 0,0 1 0,-1 0 0,0-1 0,1 0 0,-1 1 0,0-1 0,0 0 0,0 0 0,0 0 0,0 0 0,0 0 0,0 0 0,-1 0 0,1-2 0,2-9 0,-1 0 0,-1 0 0,0-25 0,-2 10 0,-9-53 0,8 68 0,-1 0 0,-1 1 0,0 0 0,0 0 0,-1 0 0,-10-17 0,14 27 7,0 0-1,0 1 0,0-1 0,0 1 1,-1-1-1,1 1 0,0-1 1,-1 1-1,1 0 0,-1-1 0,1 1 1,-1 0-1,1 0 0,-1 0 1,0 1-1,0-1 0,0 0 1,-2 0-1,2 1-57,1 0-1,0 0 1,0 1 0,0-1 0,0 1 0,-1-1-1,1 1 1,0-1 0,0 1 0,0-1 0,0 1-1,0 0 1,0 0 0,0-1 0,1 1 0,-1 0-1,0 0 1,0 0 0,0 0 0,1 0 0,-1 0-1,1 0 1,-1 0 0,1 0 0,-1 1 0,1-1-1,0 0 1,-1 2 0,-5 19-6775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32 24575,'-9'0'0,"0"1"0,0 0 0,0 1 0,0 0 0,0 1 0,1-1 0,-1 2 0,1-1 0,0 1 0,0 0 0,-15 11 0,20-13 0,-1 0 0,1 1 0,0 0 0,0-1 0,0 1 0,0 0 0,1 1 0,-1-1 0,1 0 0,0 1 0,0-1 0,0 1 0,0 0 0,1 0 0,-1 0 0,1 0 0,0 0 0,0 0 0,1 0 0,-1 0 0,1 0 0,0 0 0,0 0 0,0 0 0,0 0 0,1 0 0,0 0 0,1 6 0,-1-8 0,-1-1 0,1 1 0,0 0 0,0 0 0,0 0 0,0-1 0,0 1 0,0 0 0,1-1 0,-1 1 0,0-1 0,1 1 0,-1-1 0,1 0 0,0 0 0,-1 0 0,1 0 0,0 0 0,0 0 0,-1 0 0,1 0 0,0-1 0,0 1 0,0-1 0,0 1 0,0-1 0,0 0 0,0 0 0,0 0 0,0 0 0,4 0 0,-2-1 0,0 0 0,0 0 0,0 0 0,0 0 0,-1-1 0,1 1 0,0-1 0,0 0 0,-1 0 0,1-1 0,-1 1 0,0-1 0,0 1 0,4-6 0,-1 1 0,-1 0 0,-1-1 0,1 1 0,-1-1 0,-1-1 0,1 1 0,-1 0 0,-1-1 0,2-10 0,1-6 0,1-42 0,-12 191 0,19 241 0,-10-339 0,14 52 0,-15-71 0,0-1 0,0 1 0,1-1 0,0 0 0,0 1 0,0-1 0,1-1 0,0 1 0,0 0 0,0-1 0,1 0 0,0 0 0,6 5 0,-10-9 0,1 0 0,-1 0 0,1 0 0,-1 0 0,1 0 0,0 0 0,-1 0 0,1-1 0,0 1 0,0-1 0,-1 1 0,1-1 0,0 0 0,0 1 0,0-1 0,0 0 0,-1 0 0,1 0 0,0-1 0,0 1 0,0 0 0,2-2 0,-2 1 0,0 0 0,0 0 0,-1-1 0,1 1 0,-1-1 0,1 0 0,-1 1 0,1-1 0,-1 0 0,0 0 0,0 0 0,0 0 0,0 1 0,0-2 0,-1 1 0,2-2 0,0-7 0,0 1 0,-1 0 0,0-1 0,0 0 0,-1 1 0,-2-18 0,0 12 0,-2-1 0,0 1 0,-1 0 0,-1 0 0,0 0 0,-16-28 0,-4 3 0,-32-40 0,36 52 0,21 29 0,0-1 0,1 0 0,-1 1 0,0-1 0,1 0 0,-1 1 0,1-1 0,-1 0 0,1 1 0,0-1 0,-1 0 0,1 0 0,0 0 0,-1 1 0,1-1 0,0 0 0,0 0 0,0 0 0,0 0 0,0 0 0,0 1 0,0-1 0,0 0 0,0 0 0,0 0 0,0 0 0,0 0 0,1 1 0,-1-1 0,0 0 0,1 0 0,-1 0 0,1 1 0,-1-1 0,1 0 0,-1 1 0,1-1 0,-1 0 0,1 1 0,-1-1 0,1 0 0,0 1 0,0-1 0,-1 1 0,1 0 0,0-1 0,0 1 0,-1-1 0,1 1 0,0 0 0,0 0 0,0 0 0,0-1 0,-1 1 0,1 0 0,0 0 0,0 0 0,1 0 0,10-1 0,1 0 0,-1 0 0,16 2 0,-16 0 0,76-4-1365,-45-2-5461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3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24575,'13'221'0,"-1"15"0,-15-208 0,3-28 0,0-1 0,0 1 0,0 0 0,0 0 0,0-1 0,0 1 0,0 0 0,-1-1 0,1 1 0,0 0 0,0 0 0,0-1 0,0 1 0,-1 0 0,1 0 0,0 0 0,0-1 0,0 1 0,-1 0 0,1 0 0,0 0 0,0 0 0,-1-1 0,1 1 0,0 0 0,-1 0 0,1 0 0,0 0 0,0 0 0,-1 0 0,1 0 0,0 0 0,-1 0 0,1 0 0,0 0 0,-1 0 0,1 0 0,0 0 0,0 0 0,-1 0 0,1 0 0,0 0 0,-1 0 0,1 1 0,0-1 0,0 0 0,-1 0 0,1 0 0,0 0 0,0 1 0,-1-1 0,1 0 0,0 0 0,0 1 0,0-1 0,0 0 0,-1 0 0,1 1 0,0-1 0,0 0 0,0 0 0,0 1 0,0-1 0,0 0 0,0 1 0,-1-1 0,1 0 0,0 0 0,0 1 0,-11-22 0,8 15 0,1 1 0,0-1 0,0 0 0,1 0 0,0 0 0,0 0 0,0 0 0,0 0 0,1 0 0,0 0 0,1 0 0,1-10 0,-1 12 0,1 0 0,-1 0 0,1 0 0,0 0 0,0 1 0,1-1 0,-1 1 0,1-1 0,-1 1 0,1 0 0,0 0 0,1 0 0,-1 0 0,0 1 0,1-1 0,-1 1 0,1 0 0,7-3 0,52-17 0,-51 19 0,1-1 0,-1-1 0,0 0 0,15-9 0,-23 12 0,0-1 0,0-1 0,0 1 0,0 0 0,-1-1 0,1 0 0,-1 0 0,0 0 0,-1 0 0,1 0 0,-1-1 0,1 1 0,-1-1 0,0 1 0,1-7 0,-1 5 0,0 0 0,-1-1 0,0 1 0,0 0 0,0-1 0,-1 1 0,0-1 0,0 1 0,0 0 0,-1-1 0,0 1 0,-1-1 0,1 1 0,-5-9 0,6 15 0,0 0 0,1 0 0,-1 1 0,0-1 0,-1 0 0,1 0 0,0 1 0,0-1 0,0 0 0,0 0 0,0 1 0,0-1 0,0 0 0,0 1 0,0-1 0,-1 0 0,1 0 0,0 0 0,0 1 0,0-1 0,0 0 0,-1 0 0,1 0 0,0 1 0,0-1 0,0 0 0,-1 0 0,1 0 0,0 0 0,0 0 0,-1 0 0,1 1 0,0-1 0,0 0 0,-1 0 0,1 0 0,0 0 0,-1 0 0,1 0 0,0 0 0,0 0 0,-1 0 0,1 0 0,0 0 0,0 0 0,-1 0 0,1-1 0,0 1 0,-1 0 0,1 0 0,0 0 0,0 0 0,0 0 0,-1-1 0,1 1 0,0 0 0,0 0 0,0 0 0,-1 0 0,1-1 0,0 1 0,0 0 0,0 0 0,0-1 0,-1 1 0,-4 25 0,2 9 0,1 66 0,2-86 0,2-1 0,0 1 0,0 0 0,1-1 0,1 0 0,0 1 0,11 21 0,-14-33 0,-1-1 0,1 1 0,0 0 0,0-1 0,-1 0 0,1 1 0,0-1 0,0 0 0,1 1 0,-1-1 0,0 0 0,0 0 0,1 0 0,-1 0 0,0 0 0,1 0 0,-1 0 0,1-1 0,-1 1 0,3 0 0,-3-1 0,1 0 0,-1 0 0,0-1 0,0 1 0,1 0 0,-1-1 0,0 1 0,0-1 0,0 1 0,0-1 0,1 0 0,-1 1 0,0-1 0,0 0 0,0 0 0,-1 0 0,1 1 0,0-1 0,0 0 0,1-2 0,4-6 0,-1-1 0,1 0 0,-2 0 0,6-16 0,33-104 0,-43 130 0,0-1 0,0 1 0,0-1 0,0 1 0,0 0 0,0-1 0,0 1 0,0 0 0,0-1 0,0 1 0,0 0 0,0-1 0,1 1 0,-1 0 0,0-1 0,0 1 0,0 0 0,1-1 0,-1 1 0,0 0 0,0 0 0,1-1 0,-1 1 0,0 0 0,1 0 0,-1 0 0,0 0 0,1-1 0,-1 1 0,0 0 0,1 0 0,-1 0 0,0 0 0,1 0 0,-1 0 0,0 0 0,1 0 0,-1 0 0,0 0 0,1 0 0,-1 0 0,1 0 0,-1 0 0,0 0 0,1 0 0,-1 0 0,0 0 0,1 1 0,-1-1 0,0 0 0,1 0 0,-1 0 0,0 0 0,0 1 0,1-1 0,-1 0 0,0 0 0,0 1 0,1-1 0,-1 0 0,0 1 0,0-1 0,13 27 0,-10-20 0,3 7 0,1-1 0,0 0 0,1 0 0,0 0 0,1-1 0,15 16 0,-18-22 0,0-1 0,0 1 0,1-1 0,-1 0 0,1-1 0,0 1 0,0-1 0,1-1 0,-1 1 0,1-1 0,0-1 0,0 0 0,12 3 0,-18-5 0,0 0 0,0 0 0,0 0 0,0 0 0,0 0 0,0 0 0,-1 0 0,1-1 0,0 1 0,0-1 0,0 1 0,0-1 0,0 0 0,-1 1 0,1-1 0,0 0 0,-1 0 0,1-1 0,-1 1 0,1 0 0,1-2 0,-1 0 0,0 0 0,0 0 0,0-1 0,0 1 0,-1 0 0,1-1 0,-1 1 0,0-1 0,0 1 0,0-7 0,1-5 0,-1 0 0,-1-1 0,-1 1 0,-2-20 0,-7 7 0,3 20 0,6 8 0,1 0 0,0 0 0,-1 1 0,1-1 0,0 0 0,-1 0 0,1 1 0,0-1 0,0 0 0,-1 1 0,1-1 0,0 0 0,0 1 0,-1-1 0,1 0 0,0 1 0,0-1 0,0 0 0,0 1 0,0-1 0,-1 1 0,1-1 0,0 1 0,0-1 0,0 0 0,0 1 0,0-1 0,1 1 0,-2 4 0,2 0 0,-1 1 0,0-1 0,1 0 0,0 0 0,0-1 0,1 1 0,-1 0 0,1 0 0,0-1 0,3 6 0,-1-3 0,0 0 0,0 0 0,1 0 0,0-1 0,0 0 0,8 8 0,-2-6 0,-1-1 0,1 1 0,0-2 0,12 6 0,-17-9 0,-1-1 0,1 0 0,-1 0 0,1 0 0,0-1 0,0 1 0,-1-2 0,1 1 0,0-1 0,11 0 0,-15 0 0,0-1 0,0 0 0,0 0 0,-1 0 0,1 0 0,0 0 0,0 0 0,-1 0 0,1 0 0,0-1 0,-1 1 0,0-1 0,1 1 0,-1-1 0,0 1 0,0-1 0,0 0 0,0 0 0,0 0 0,0 1 0,0-1 0,0 0 0,-1 0 0,1 0 0,-1 0 0,1-3 0,1-8 0,-1 1 0,0-1 0,-1-13 0,0 18 0,-1-2 0,1-1 0,0 1 0,0 0 0,1-1 0,0 1 0,5-18 0,-6 26 0,1 1 0,0-1 0,-1 0 0,1 0 0,0 1 0,0-1 0,0 1 0,0-1 0,1 1 0,-1-1 0,0 1 0,0 0 0,1 0 0,-1-1 0,1 1 0,-1 0 0,1 0 0,0 0 0,-1 1 0,1-1 0,0 0 0,-1 1 0,1-1 0,0 1 0,0-1 0,0 1 0,0 0 0,-1 0 0,1 0 0,0 0 0,0 0 0,0 0 0,0 1 0,-1-1 0,1 0 0,0 1 0,0-1 0,0 1 0,2 2 0,1-1 0,0 1 0,0 0 0,0 0 0,-1 0 0,1 0 0,-1 1 0,0 0 0,0 0 0,0 0 0,-1 1 0,1-1 0,-1 1 0,0-1 0,-1 1 0,4 8 0,2 4 0,-1 1 0,-1 0 0,5 24 0,-8-30 0,0 0 0,-1 1 0,-1 0 0,0-1 0,-1 1 0,-2 16 0,2-27 0,0 1 0,0-1 0,-1 0 0,0 1 0,1-1 0,-1 1 0,0-1 0,0 0 0,0 0 0,0 0 0,-1 1 0,1-1 0,-1 0 0,1 0 0,-1-1 0,0 1 0,1 0 0,-1-1 0,0 1 0,0-1 0,0 1 0,0-1 0,-1 0 0,1 0 0,0 0 0,0 0 0,-1 0 0,1 0 0,-1-1 0,1 1 0,0-1 0,-1 0 0,1 0 0,-1 0 0,1 0 0,-1 0 0,1 0 0,-6-2 0,4 1-72,0-1 1,-1 1-1,1-1 0,0-1 0,0 1 0,-1 0 0,2-1 0,-1 0 1,0 0-1,1 0 0,-1-1 0,1 1 0,0-1 0,0 1 0,0-1 1,1 0-1,-1 0 0,-2-8 0,-13-22-6754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4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24575,'13'9'0,"9"7"0,5 5 0,3 4 0,-4-2-8191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5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24575,'1'-4'0,"0"1"0,0-1 0,1 1 0,-1 0 0,1 0 0,-1-1 0,1 1 0,0 0 0,1 1 0,-1-1 0,5-4 0,-7 6 0,1 1 0,-1-1 0,1 1 0,0-1 0,0 1 0,-1 0 0,1-1 0,0 1 0,0 0 0,0-1 0,-1 1 0,1 0 0,0 0 0,0 0 0,0 0 0,-1 0 0,1 0 0,0 0 0,0 0 0,0 0 0,1 1 0,-1-1 0,0 1 0,1 0 0,-1 0 0,0 0 0,1 0 0,-1 0 0,0 0 0,0 0 0,0 0 0,0 0 0,0 1 0,0-1 0,0 0 0,0 1 0,0 1 0,6 13 0,0 0 0,-2 0 0,0 1 0,-1-1 0,4 34 0,0 91 0,-7-109 0,0 407 0,-1-436 0,5 44 0,-5-45 0,0-1 0,0 1 0,1-1 0,-1 1 0,0-1 0,1 0 0,-1 1 0,1-1 0,0 0 0,-1 1 0,1-1 0,0 0 0,0 0 0,0 0 0,0 0 0,0 0 0,0 1 0,0-2 0,0 1 0,0 0 0,0 0 0,1 0 0,-1 0 0,0-1 0,0 1 0,3 0 0,-3-1 0,1 0 0,-1-1 0,0 1 0,1-1 0,-1 1 0,0 0 0,0-1 0,1 0 0,-1 1 0,0-1 0,0 0 0,0 0 0,0 0 0,0 0 0,0 0 0,0 0 0,0 0 0,0 0 0,-1 0 0,1 0 0,0 0 0,-1 0 0,1-1 0,0 1 0,-1 0 0,0 0 0,1-3 0,10-41 0,-11 41 0,5-28 0,-2 0 0,-1 0 0,-2-1 0,-1 1 0,-10-64 0,6 73 0,0 0 0,-2 1 0,0 0 0,-1 0 0,-2 1 0,0 0 0,-1 0 0,-1 2 0,-17-23 0,24 36 0,-13-21 0,18 27 0,0-1 0,0 1 0,-1-1 0,1 1 0,0-1 0,0 0 0,0 1 0,0-1 0,0 1 0,1-1 0,-1 0 0,0 1 0,0-1 0,0 1 0,0-1 0,1 1 0,-1-1 0,0 1 0,1-1 0,-1 1 0,0-1 0,1 1 0,-1-1 0,0 1 0,1-1 0,-1 1 0,1 0 0,-1-1 0,1 1 0,-1 0 0,1-1 0,-1 1 0,1 0 0,-1 0 0,1-1 0,0 1 0,-1 0 0,1 0 0,-1 0 0,1 0 0,0 0 0,-1 0 0,1 0 0,-1 0 0,1 0 0,0 0 0,27-2 0,-1 1 0,45 3 0,-54 1 0,0-2 0,1-1 0,-1 0 0,0-1 0,1-1 0,-1 0 0,0-2 0,25-7 0,-41 10 0,0 0 0,0 0 0,0 1 0,-1-1 0,1 0 0,0-1 0,0 1 0,-1 0 0,1 0 0,-1-1 0,1 1 0,-1-1 0,0 1 0,1-1 0,-1 0 0,0 1 0,0-1 0,0 0 0,0 0 0,0-3 0,-1 5 0,1-1 0,-1 0 0,-1 0 0,1 1 0,0-1 0,0 0 0,0 1 0,0-1 0,0 0 0,-1 1 0,1-1 0,0 0 0,0 1 0,-1-1 0,1 0 0,-1 1 0,1-1 0,0 1 0,-1-1 0,1 1 0,-2-2 0,0 1 0,1 0 0,-1 0 0,0 0 0,0 0 0,0 1 0,0-1 0,0 0 0,0 1 0,0-1 0,0 1 0,-2 0 0,2-1 0,0 1 0,-1 0 0,1 0 0,0 0 0,0 0 0,0 1 0,0-1 0,-1 1 0,1-1 0,0 1 0,0 0 0,0-1 0,0 1 0,0 0 0,0 1 0,1-1 0,-1 0 0,0 0 0,0 1 0,1-1 0,-2 3 0,0-1 0,1 0 0,0 0 0,0 1 0,0-1 0,1 1 0,-1-1 0,1 1 0,0 0 0,0 0 0,0 0 0,-1 5 0,2-4 0,-1 0 0,1 0 0,0-1 0,0 1 0,0 0 0,1 0 0,0 0 0,0 0 0,0-1 0,0 1 0,1 0 0,-1-1 0,1 1 0,1-1 0,-1 0 0,0 1 0,1-1 0,0 0 0,7 6 0,-9-8 0,0-1 0,1 0 0,0 1 0,-1-1 0,1 0 0,0 0 0,-1 0 0,1 0 0,0-1 0,0 1 0,0 0 0,0-1 0,0 0 0,0 1 0,0-1 0,0 0 0,0 0 0,0 0 0,0 0 0,0 0 0,0 0 0,0-1 0,0 1 0,-1-1 0,1 1 0,0-1 0,0 0 0,0 0 0,0 1 0,-1-1 0,1-1 0,0 1 0,-1 0 0,1 0 0,-1-1 0,1 1 0,-1 0 0,0-1 0,0 0 0,1 1 0,0-3 0,4-7 0,0-1 0,0 0 0,-1-1 0,-1 1 0,4-15 0,-2 7 0,-4 15 0,0-1 0,0 1 0,0 0 0,1 0 0,-1 0 0,1 1 0,0-1 0,1 1 0,5-6 0,-8 9 0,0 0 0,1 0 0,-1 0 0,0 0 0,1 0 0,-1 0 0,1 1 0,-1-1 0,1 0 0,-1 1 0,1 0 0,-1-1 0,1 1 0,0 0 0,-1 0 0,1 0 0,0 0 0,-1 0 0,1 0 0,0 0 0,-1 0 0,1 1 0,-1-1 0,1 1 0,-1-1 0,1 1 0,-1 0 0,1 0 0,-1-1 0,1 1 0,-1 0 0,0 0 0,0 0 0,1 0 0,-1 1 0,1 1 0,6 5 0,-1 0 0,-1 1 0,0 0 0,0 0 0,-1 1 0,0-1 0,0 1 0,3 11 0,-2-3 0,-1 1 0,0-1 0,4 35 0,-13-21 0,-1-21 0,5-11 0,0 0 0,-1 0 0,1-1 0,0 1 0,-1 0 0,1 0 0,0-1 0,-1 1 0,1 0 0,0 0 0,-1-1 0,1 1 0,0 0 0,0-1 0,0 1 0,-1 0 0,1-1 0,0 1 0,0 0 0,0-1 0,0 1 0,-1 0 0,1-1 0,0 1 0,0 0 0,0-1 0,0 1 0,0-1 0,0 1 0,0-1 0,-3-12 0,1-1 0,0 1 0,1-1 0,0 0 0,1 1 0,1-1 0,3-22 0,-2 26 0,0 0 0,0 1 0,1-1 0,0 1 0,1-1 0,0 1 0,1 0 0,-1 1 0,2-1 0,-1 1 0,10-11 0,-14 18 0,1-1 0,0 0 0,-1 0 0,1 1 0,0-1 0,0 1 0,0-1 0,0 1 0,0 0 0,0 0 0,0 0 0,1 0 0,-1 0 0,0 0 0,1 1 0,-1-1 0,0 1 0,1 0 0,-1-1 0,1 1 0,-1 0 0,1 0 0,2 1 0,-2 0 0,0 1 0,0-1 0,0 1 0,-1-1 0,1 1 0,-1 0 0,1 0 0,-1 0 0,0 0 0,0 1 0,0-1 0,0 1 0,0-1 0,0 1 0,-1-1 0,1 1 0,1 5 0,6 19 0,-2 0 0,7 48 0,-9-48 0,1-41 0,1 0 0,0 0 0,1 1 0,0 0 0,1 0 0,1 1 0,0 0 0,0 1 0,20-17 0,-28 27 0,0-1 0,0 1 0,0 0 0,0 0 0,0 0 0,0 0 0,0 0 0,0 0 0,0 1 0,1-1 0,-1 1 0,0-1 0,0 1 0,1 0 0,-1 0 0,0 0 0,0 0 0,1 1 0,-1-1 0,4 2 0,-1 0 0,0 1 0,0-1 0,0 1 0,0 1 0,-1-1 0,7 7 0,-6-5 0,0-1 0,1 0 0,-1 1 0,12 5 0,-14-9 0,0 0 0,-1 0 0,1-1 0,-1 1 0,1-1 0,0 1 0,-1-1 0,1 0 0,0 0 0,0 0 0,-1 0 0,1 0 0,0-1 0,-1 1 0,1-1 0,5-2 0,12-6 0,-1-1 0,0 0 0,29-23 0,-34 23 0,0 0 0,0 1 0,1 1 0,0 0 0,0 1 0,1 0 0,24-6 0,-37 12 0,1 1 0,-1 0 0,1-1 0,-1 1 0,1 1 0,-1-1 0,0 0 0,1 1 0,-1-1 0,1 1 0,-1 0 0,0 0 0,0 1 0,1-1 0,-1 1 0,0-1 0,0 1 0,0 0 0,-1 0 0,1 0 0,0 1 0,-1-1 0,0 1 0,1-1 0,-1 1 0,0 0 0,0 0 0,0 0 0,-1 0 0,1 0 0,0 3 0,2 2 0,-1 0 0,-1 1 0,0-1 0,0 0 0,0 1 0,-1-1 0,0 1 0,-1-1 0,0 1 0,0 0 0,-3 13 0,-12 26-1365,-7-6-5461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6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4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15 234 24575,'-6'-10'0,"5"9"0,0-1 0,0 1 0,0-1 0,0 1 0,1-1 0,-1 0 0,0 0 0,1 1 0,-1-1 0,1 0 0,-1-2 0,2 3 0,-1 0 0,1 0 0,-1 0 0,1 0 0,0 0 0,-1 1 0,1-1 0,0 0 0,-1 0 0,1 1 0,0-1 0,0 0 0,-1 1 0,1-1 0,0 1 0,0-1 0,0 1 0,0 0 0,0-1 0,0 1 0,0 0 0,0-1 0,0 1 0,0 0 0,0 0 0,2 0 0,39-5 0,0 1 0,68 3 0,1-1 0,-69 0 0,385-16 0,-433 18 0,0-1 0,0 0 0,0 0 0,0 0 0,-1-1 0,1 1 0,1-2 0,-1 1 0,0-1 0,1 1 0,-1-1 0,1-1 0,0 1 0,0-1 0,-7-7 0,-2-3 0,0-1 0,1-1 0,-16-24 0,28 39 0,1 0 0,-1 0 0,0 0 0,0 0 0,1 0 0,-1 0 0,1 0 0,-1 0 0,1-1 0,-1 1 0,1 0 0,0 0 0,-1 0 0,1-1 0,0 1 0,0 0 0,0 0 0,0-2 0,0 2 0,1 1 0,-1-1 0,1 1 0,-1 0 0,1-1 0,-1 1 0,1 0 0,-1-1 0,1 1 0,-1 0 0,1 0 0,-1 0 0,1 0 0,0-1 0,-1 1 0,1 0 0,-1 0 0,1 0 0,-1 0 0,1 0 0,0 0 0,-1 1 0,1-1 0,-1 0 0,1 0 0,0 0 0,45 18 0,-30-10 0,-6-4 0,0 1 0,0 1 0,0-1 0,16 15 0,-24-19 0,0 0 0,-1 1 0,1-1 0,-1 1 0,0 0 0,0-1 0,0 1 0,1 0 0,-1-1 0,-1 1 0,1 0 0,0 0 0,0 0 0,-1 0 0,1 0 0,-1 0 0,0 0 0,1 0 0,-1 0 0,0 0 0,0 0 0,0 0 0,-1 0 0,1 0 0,0 0 0,-1 0 0,0 0 0,1 0 0,-1 0 0,0 0 0,0 0 0,0 0 0,-1 2 0,-9 11 0,-1-1 0,0 0 0,-1-1 0,-18 15 0,-25 27 0,37-34-151,1 0-1,1 2 0,1 0 0,1 1 1,1 1-1,1 0 0,1 1 1,-12 39-1,16-31-6674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72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01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21" Type="http://schemas.openxmlformats.org/officeDocument/2006/relationships/customXml" Target="../ink/ink9.xml"/><Relationship Id="rId34" Type="http://schemas.openxmlformats.org/officeDocument/2006/relationships/image" Target="../media/image89.png"/><Relationship Id="rId7" Type="http://schemas.openxmlformats.org/officeDocument/2006/relationships/customXml" Target="../ink/ink2.xml"/><Relationship Id="rId12" Type="http://schemas.openxmlformats.org/officeDocument/2006/relationships/image" Target="../media/image78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91.png"/><Relationship Id="rId2" Type="http://schemas.openxmlformats.org/officeDocument/2006/relationships/image" Target="../media/image72.png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customXml" Target="../ink/ink4.xml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37" Type="http://schemas.openxmlformats.org/officeDocument/2006/relationships/customXml" Target="../ink/ink17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74.png"/><Relationship Id="rId9" Type="http://schemas.openxmlformats.org/officeDocument/2006/relationships/customXml" Target="../ink/ink3.xml"/><Relationship Id="rId14" Type="http://schemas.openxmlformats.org/officeDocument/2006/relationships/image" Target="../media/image79.png"/><Relationship Id="rId22" Type="http://schemas.openxmlformats.org/officeDocument/2006/relationships/image" Target="../media/image83.png"/><Relationship Id="rId27" Type="http://schemas.openxmlformats.org/officeDocument/2006/relationships/customXml" Target="../ink/ink12.xml"/><Relationship Id="rId30" Type="http://schemas.openxmlformats.org/officeDocument/2006/relationships/image" Target="../media/image87.png"/><Relationship Id="rId35" Type="http://schemas.openxmlformats.org/officeDocument/2006/relationships/customXml" Target="../ink/ink16.xml"/><Relationship Id="rId8" Type="http://schemas.openxmlformats.org/officeDocument/2006/relationships/image" Target="../media/image76.png"/><Relationship Id="rId3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.png"/><Relationship Id="rId21" Type="http://schemas.openxmlformats.org/officeDocument/2006/relationships/customXml" Target="../ink/ink27.xml"/><Relationship Id="rId42" Type="http://schemas.openxmlformats.org/officeDocument/2006/relationships/image" Target="../media/image114.png"/><Relationship Id="rId47" Type="http://schemas.openxmlformats.org/officeDocument/2006/relationships/customXml" Target="../ink/ink40.xml"/><Relationship Id="rId63" Type="http://schemas.openxmlformats.org/officeDocument/2006/relationships/customXml" Target="../ink/ink48.xml"/><Relationship Id="rId68" Type="http://schemas.openxmlformats.org/officeDocument/2006/relationships/image" Target="../media/image127.png"/><Relationship Id="rId84" Type="http://schemas.openxmlformats.org/officeDocument/2006/relationships/image" Target="../media/image135.png"/><Relationship Id="rId16" Type="http://schemas.openxmlformats.org/officeDocument/2006/relationships/image" Target="../media/image101.png"/><Relationship Id="rId11" Type="http://schemas.openxmlformats.org/officeDocument/2006/relationships/customXml" Target="../ink/ink22.xml"/><Relationship Id="rId32" Type="http://schemas.openxmlformats.org/officeDocument/2006/relationships/image" Target="../media/image109.png"/><Relationship Id="rId37" Type="http://schemas.openxmlformats.org/officeDocument/2006/relationships/customXml" Target="../ink/ink35.xml"/><Relationship Id="rId53" Type="http://schemas.openxmlformats.org/officeDocument/2006/relationships/customXml" Target="../ink/ink43.xml"/><Relationship Id="rId58" Type="http://schemas.openxmlformats.org/officeDocument/2006/relationships/image" Target="../media/image122.png"/><Relationship Id="rId74" Type="http://schemas.openxmlformats.org/officeDocument/2006/relationships/image" Target="../media/image130.png"/><Relationship Id="rId79" Type="http://schemas.openxmlformats.org/officeDocument/2006/relationships/customXml" Target="../ink/ink56.xml"/><Relationship Id="rId5" Type="http://schemas.openxmlformats.org/officeDocument/2006/relationships/customXml" Target="../ink/ink19.xml"/><Relationship Id="rId61" Type="http://schemas.openxmlformats.org/officeDocument/2006/relationships/customXml" Target="../ink/ink47.xml"/><Relationship Id="rId82" Type="http://schemas.openxmlformats.org/officeDocument/2006/relationships/image" Target="../media/image134.png"/><Relationship Id="rId19" Type="http://schemas.openxmlformats.org/officeDocument/2006/relationships/customXml" Target="../ink/ink26.xml"/><Relationship Id="rId14" Type="http://schemas.openxmlformats.org/officeDocument/2006/relationships/image" Target="../media/image100.png"/><Relationship Id="rId22" Type="http://schemas.openxmlformats.org/officeDocument/2006/relationships/image" Target="../media/image104.png"/><Relationship Id="rId27" Type="http://schemas.openxmlformats.org/officeDocument/2006/relationships/customXml" Target="../ink/ink30.xml"/><Relationship Id="rId30" Type="http://schemas.openxmlformats.org/officeDocument/2006/relationships/image" Target="../media/image108.png"/><Relationship Id="rId35" Type="http://schemas.openxmlformats.org/officeDocument/2006/relationships/customXml" Target="../ink/ink34.xml"/><Relationship Id="rId43" Type="http://schemas.openxmlformats.org/officeDocument/2006/relationships/customXml" Target="../ink/ink38.xml"/><Relationship Id="rId48" Type="http://schemas.openxmlformats.org/officeDocument/2006/relationships/image" Target="../media/image117.png"/><Relationship Id="rId56" Type="http://schemas.openxmlformats.org/officeDocument/2006/relationships/image" Target="../media/image121.png"/><Relationship Id="rId64" Type="http://schemas.openxmlformats.org/officeDocument/2006/relationships/image" Target="../media/image125.png"/><Relationship Id="rId69" Type="http://schemas.openxmlformats.org/officeDocument/2006/relationships/customXml" Target="../ink/ink51.xml"/><Relationship Id="rId77" Type="http://schemas.openxmlformats.org/officeDocument/2006/relationships/customXml" Target="../ink/ink55.xml"/><Relationship Id="rId8" Type="http://schemas.openxmlformats.org/officeDocument/2006/relationships/image" Target="../media/image97.png"/><Relationship Id="rId51" Type="http://schemas.openxmlformats.org/officeDocument/2006/relationships/customXml" Target="../ink/ink42.xml"/><Relationship Id="rId72" Type="http://schemas.openxmlformats.org/officeDocument/2006/relationships/image" Target="../media/image129.png"/><Relationship Id="rId80" Type="http://schemas.openxmlformats.org/officeDocument/2006/relationships/image" Target="../media/image133.png"/><Relationship Id="rId3" Type="http://schemas.openxmlformats.org/officeDocument/2006/relationships/customXml" Target="../ink/ink18.xml"/><Relationship Id="rId12" Type="http://schemas.openxmlformats.org/officeDocument/2006/relationships/image" Target="../media/image99.png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customXml" Target="../ink/ink33.xml"/><Relationship Id="rId38" Type="http://schemas.openxmlformats.org/officeDocument/2006/relationships/image" Target="../media/image112.png"/><Relationship Id="rId46" Type="http://schemas.openxmlformats.org/officeDocument/2006/relationships/image" Target="../media/image116.png"/><Relationship Id="rId59" Type="http://schemas.openxmlformats.org/officeDocument/2006/relationships/customXml" Target="../ink/ink46.xml"/><Relationship Id="rId67" Type="http://schemas.openxmlformats.org/officeDocument/2006/relationships/customXml" Target="../ink/ink50.xml"/><Relationship Id="rId20" Type="http://schemas.openxmlformats.org/officeDocument/2006/relationships/image" Target="../media/image103.png"/><Relationship Id="rId41" Type="http://schemas.openxmlformats.org/officeDocument/2006/relationships/customXml" Target="../ink/ink37.xml"/><Relationship Id="rId54" Type="http://schemas.openxmlformats.org/officeDocument/2006/relationships/image" Target="../media/image120.png"/><Relationship Id="rId62" Type="http://schemas.openxmlformats.org/officeDocument/2006/relationships/image" Target="../media/image124.png"/><Relationship Id="rId70" Type="http://schemas.openxmlformats.org/officeDocument/2006/relationships/image" Target="../media/image128.png"/><Relationship Id="rId75" Type="http://schemas.openxmlformats.org/officeDocument/2006/relationships/customXml" Target="../ink/ink54.xml"/><Relationship Id="rId83" Type="http://schemas.openxmlformats.org/officeDocument/2006/relationships/customXml" Target="../ink/ink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image" Target="../media/image107.png"/><Relationship Id="rId36" Type="http://schemas.openxmlformats.org/officeDocument/2006/relationships/image" Target="../media/image111.png"/><Relationship Id="rId49" Type="http://schemas.openxmlformats.org/officeDocument/2006/relationships/customXml" Target="../ink/ink41.xml"/><Relationship Id="rId57" Type="http://schemas.openxmlformats.org/officeDocument/2006/relationships/customXml" Target="../ink/ink45.xml"/><Relationship Id="rId10" Type="http://schemas.openxmlformats.org/officeDocument/2006/relationships/image" Target="../media/image98.png"/><Relationship Id="rId31" Type="http://schemas.openxmlformats.org/officeDocument/2006/relationships/customXml" Target="../ink/ink32.xml"/><Relationship Id="rId44" Type="http://schemas.openxmlformats.org/officeDocument/2006/relationships/image" Target="../media/image115.png"/><Relationship Id="rId52" Type="http://schemas.openxmlformats.org/officeDocument/2006/relationships/image" Target="../media/image119.png"/><Relationship Id="rId60" Type="http://schemas.openxmlformats.org/officeDocument/2006/relationships/image" Target="../media/image123.png"/><Relationship Id="rId65" Type="http://schemas.openxmlformats.org/officeDocument/2006/relationships/customXml" Target="../ink/ink49.xml"/><Relationship Id="rId73" Type="http://schemas.openxmlformats.org/officeDocument/2006/relationships/customXml" Target="../ink/ink53.xml"/><Relationship Id="rId78" Type="http://schemas.openxmlformats.org/officeDocument/2006/relationships/image" Target="../media/image132.png"/><Relationship Id="rId81" Type="http://schemas.openxmlformats.org/officeDocument/2006/relationships/customXml" Target="../ink/ink57.xml"/><Relationship Id="rId4" Type="http://schemas.openxmlformats.org/officeDocument/2006/relationships/image" Target="../media/image95.png"/><Relationship Id="rId9" Type="http://schemas.openxmlformats.org/officeDocument/2006/relationships/customXml" Target="../ink/ink21.xml"/><Relationship Id="rId13" Type="http://schemas.openxmlformats.org/officeDocument/2006/relationships/customXml" Target="../ink/ink23.xml"/><Relationship Id="rId18" Type="http://schemas.openxmlformats.org/officeDocument/2006/relationships/image" Target="../media/image102.png"/><Relationship Id="rId39" Type="http://schemas.openxmlformats.org/officeDocument/2006/relationships/customXml" Target="../ink/ink36.xml"/><Relationship Id="rId34" Type="http://schemas.openxmlformats.org/officeDocument/2006/relationships/image" Target="../media/image110.png"/><Relationship Id="rId50" Type="http://schemas.openxmlformats.org/officeDocument/2006/relationships/image" Target="../media/image118.png"/><Relationship Id="rId55" Type="http://schemas.openxmlformats.org/officeDocument/2006/relationships/customXml" Target="../ink/ink44.xml"/><Relationship Id="rId76" Type="http://schemas.openxmlformats.org/officeDocument/2006/relationships/image" Target="../media/image131.png"/><Relationship Id="rId7" Type="http://schemas.openxmlformats.org/officeDocument/2006/relationships/customXml" Target="../ink/ink20.xml"/><Relationship Id="rId71" Type="http://schemas.openxmlformats.org/officeDocument/2006/relationships/customXml" Target="../ink/ink52.xml"/><Relationship Id="rId2" Type="http://schemas.openxmlformats.org/officeDocument/2006/relationships/image" Target="../media/image94.png"/><Relationship Id="rId29" Type="http://schemas.openxmlformats.org/officeDocument/2006/relationships/customXml" Target="../ink/ink31.xml"/><Relationship Id="rId24" Type="http://schemas.openxmlformats.org/officeDocument/2006/relationships/image" Target="../media/image105.png"/><Relationship Id="rId40" Type="http://schemas.openxmlformats.org/officeDocument/2006/relationships/image" Target="../media/image113.png"/><Relationship Id="rId45" Type="http://schemas.openxmlformats.org/officeDocument/2006/relationships/customXml" Target="../ink/ink39.xml"/><Relationship Id="rId66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9.xml"/><Relationship Id="rId21" Type="http://schemas.openxmlformats.org/officeDocument/2006/relationships/image" Target="../media/image1141.png"/><Relationship Id="rId42" Type="http://schemas.openxmlformats.org/officeDocument/2006/relationships/customXml" Target="../ink/ink77.xml"/><Relationship Id="rId47" Type="http://schemas.openxmlformats.org/officeDocument/2006/relationships/image" Target="../media/image1270.png"/><Relationship Id="rId63" Type="http://schemas.openxmlformats.org/officeDocument/2006/relationships/image" Target="../media/image1351.png"/><Relationship Id="rId68" Type="http://schemas.openxmlformats.org/officeDocument/2006/relationships/customXml" Target="../ink/ink90.xml"/><Relationship Id="rId84" Type="http://schemas.openxmlformats.org/officeDocument/2006/relationships/customXml" Target="../ink/ink98.xml"/><Relationship Id="rId16" Type="http://schemas.openxmlformats.org/officeDocument/2006/relationships/customXml" Target="../ink/ink64.xml"/><Relationship Id="rId11" Type="http://schemas.openxmlformats.org/officeDocument/2006/relationships/image" Target="../media/image1090.png"/><Relationship Id="rId32" Type="http://schemas.openxmlformats.org/officeDocument/2006/relationships/customXml" Target="../ink/ink72.xml"/><Relationship Id="rId37" Type="http://schemas.openxmlformats.org/officeDocument/2006/relationships/image" Target="../media/image1221.png"/><Relationship Id="rId53" Type="http://schemas.openxmlformats.org/officeDocument/2006/relationships/image" Target="../media/image1300.png"/><Relationship Id="rId58" Type="http://schemas.openxmlformats.org/officeDocument/2006/relationships/customXml" Target="../ink/ink85.xml"/><Relationship Id="rId74" Type="http://schemas.openxmlformats.org/officeDocument/2006/relationships/customXml" Target="../ink/ink93.xml"/><Relationship Id="rId79" Type="http://schemas.openxmlformats.org/officeDocument/2006/relationships/image" Target="../media/image1431.png"/><Relationship Id="rId5" Type="http://schemas.openxmlformats.org/officeDocument/2006/relationships/image" Target="../media/image146.png"/><Relationship Id="rId19" Type="http://schemas.openxmlformats.org/officeDocument/2006/relationships/image" Target="../media/image1131.png"/><Relationship Id="rId14" Type="http://schemas.openxmlformats.org/officeDocument/2006/relationships/customXml" Target="../ink/ink63.xml"/><Relationship Id="rId22" Type="http://schemas.openxmlformats.org/officeDocument/2006/relationships/customXml" Target="../ink/ink67.xml"/><Relationship Id="rId27" Type="http://schemas.openxmlformats.org/officeDocument/2006/relationships/image" Target="../media/image1171.png"/><Relationship Id="rId30" Type="http://schemas.openxmlformats.org/officeDocument/2006/relationships/customXml" Target="../ink/ink71.xml"/><Relationship Id="rId35" Type="http://schemas.openxmlformats.org/officeDocument/2006/relationships/image" Target="../media/image1211.png"/><Relationship Id="rId43" Type="http://schemas.openxmlformats.org/officeDocument/2006/relationships/image" Target="../media/image1251.png"/><Relationship Id="rId48" Type="http://schemas.openxmlformats.org/officeDocument/2006/relationships/customXml" Target="../ink/ink80.xml"/><Relationship Id="rId56" Type="http://schemas.openxmlformats.org/officeDocument/2006/relationships/customXml" Target="../ink/ink84.xml"/><Relationship Id="rId64" Type="http://schemas.openxmlformats.org/officeDocument/2006/relationships/customXml" Target="../ink/ink88.xml"/><Relationship Id="rId69" Type="http://schemas.openxmlformats.org/officeDocument/2006/relationships/image" Target="../media/image1381.png"/><Relationship Id="rId77" Type="http://schemas.openxmlformats.org/officeDocument/2006/relationships/image" Target="../media/image1421.png"/><Relationship Id="rId8" Type="http://schemas.openxmlformats.org/officeDocument/2006/relationships/customXml" Target="../ink/ink60.xml"/><Relationship Id="rId51" Type="http://schemas.openxmlformats.org/officeDocument/2006/relationships/image" Target="../media/image1290.png"/><Relationship Id="rId72" Type="http://schemas.openxmlformats.org/officeDocument/2006/relationships/customXml" Target="../ink/ink92.xml"/><Relationship Id="rId80" Type="http://schemas.openxmlformats.org/officeDocument/2006/relationships/customXml" Target="../ink/ink96.xml"/><Relationship Id="rId85" Type="http://schemas.openxmlformats.org/officeDocument/2006/relationships/image" Target="../media/image1461.png"/><Relationship Id="rId3" Type="http://schemas.openxmlformats.org/officeDocument/2006/relationships/image" Target="../media/image144.png"/><Relationship Id="rId12" Type="http://schemas.openxmlformats.org/officeDocument/2006/relationships/customXml" Target="../ink/ink62.xml"/><Relationship Id="rId17" Type="http://schemas.openxmlformats.org/officeDocument/2006/relationships/image" Target="../media/image1121.png"/><Relationship Id="rId25" Type="http://schemas.openxmlformats.org/officeDocument/2006/relationships/image" Target="../media/image1161.png"/><Relationship Id="rId33" Type="http://schemas.openxmlformats.org/officeDocument/2006/relationships/image" Target="../media/image1201.png"/><Relationship Id="rId38" Type="http://schemas.openxmlformats.org/officeDocument/2006/relationships/customXml" Target="../ink/ink75.xml"/><Relationship Id="rId46" Type="http://schemas.openxmlformats.org/officeDocument/2006/relationships/customXml" Target="../ink/ink79.xml"/><Relationship Id="rId59" Type="http://schemas.openxmlformats.org/officeDocument/2006/relationships/image" Target="../media/image1331.png"/><Relationship Id="rId67" Type="http://schemas.openxmlformats.org/officeDocument/2006/relationships/image" Target="../media/image1371.png"/><Relationship Id="rId20" Type="http://schemas.openxmlformats.org/officeDocument/2006/relationships/customXml" Target="../ink/ink66.xml"/><Relationship Id="rId41" Type="http://schemas.openxmlformats.org/officeDocument/2006/relationships/image" Target="../media/image1241.png"/><Relationship Id="rId54" Type="http://schemas.openxmlformats.org/officeDocument/2006/relationships/customXml" Target="../ink/ink83.xml"/><Relationship Id="rId62" Type="http://schemas.openxmlformats.org/officeDocument/2006/relationships/customXml" Target="../ink/ink87.xml"/><Relationship Id="rId70" Type="http://schemas.openxmlformats.org/officeDocument/2006/relationships/customXml" Target="../ink/ink91.xml"/><Relationship Id="rId75" Type="http://schemas.openxmlformats.org/officeDocument/2006/relationships/image" Target="../media/image1411.png"/><Relationship Id="rId83" Type="http://schemas.openxmlformats.org/officeDocument/2006/relationships/image" Target="../media/image14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.xml"/><Relationship Id="rId15" Type="http://schemas.openxmlformats.org/officeDocument/2006/relationships/image" Target="../media/image1111.png"/><Relationship Id="rId23" Type="http://schemas.openxmlformats.org/officeDocument/2006/relationships/image" Target="../media/image1151.png"/><Relationship Id="rId28" Type="http://schemas.openxmlformats.org/officeDocument/2006/relationships/customXml" Target="../ink/ink70.xml"/><Relationship Id="rId36" Type="http://schemas.openxmlformats.org/officeDocument/2006/relationships/customXml" Target="../ink/ink74.xml"/><Relationship Id="rId49" Type="http://schemas.openxmlformats.org/officeDocument/2006/relationships/image" Target="../media/image1280.png"/><Relationship Id="rId57" Type="http://schemas.openxmlformats.org/officeDocument/2006/relationships/image" Target="../media/image1321.png"/><Relationship Id="rId10" Type="http://schemas.openxmlformats.org/officeDocument/2006/relationships/customXml" Target="../ink/ink61.xml"/><Relationship Id="rId31" Type="http://schemas.openxmlformats.org/officeDocument/2006/relationships/image" Target="../media/image1191.png"/><Relationship Id="rId44" Type="http://schemas.openxmlformats.org/officeDocument/2006/relationships/customXml" Target="../ink/ink78.xml"/><Relationship Id="rId52" Type="http://schemas.openxmlformats.org/officeDocument/2006/relationships/customXml" Target="../ink/ink82.xml"/><Relationship Id="rId60" Type="http://schemas.openxmlformats.org/officeDocument/2006/relationships/customXml" Target="../ink/ink86.xml"/><Relationship Id="rId65" Type="http://schemas.openxmlformats.org/officeDocument/2006/relationships/image" Target="../media/image1361.png"/><Relationship Id="rId73" Type="http://schemas.openxmlformats.org/officeDocument/2006/relationships/image" Target="../media/image1401.png"/><Relationship Id="rId78" Type="http://schemas.openxmlformats.org/officeDocument/2006/relationships/customXml" Target="../ink/ink95.xml"/><Relationship Id="rId81" Type="http://schemas.openxmlformats.org/officeDocument/2006/relationships/image" Target="../media/image1441.png"/><Relationship Id="rId4" Type="http://schemas.openxmlformats.org/officeDocument/2006/relationships/image" Target="../media/image145.png"/><Relationship Id="rId9" Type="http://schemas.openxmlformats.org/officeDocument/2006/relationships/image" Target="../media/image1080.png"/><Relationship Id="rId13" Type="http://schemas.openxmlformats.org/officeDocument/2006/relationships/image" Target="../media/image1101.png"/><Relationship Id="rId18" Type="http://schemas.openxmlformats.org/officeDocument/2006/relationships/customXml" Target="../ink/ink65.xml"/><Relationship Id="rId39" Type="http://schemas.openxmlformats.org/officeDocument/2006/relationships/image" Target="../media/image1231.png"/><Relationship Id="rId34" Type="http://schemas.openxmlformats.org/officeDocument/2006/relationships/customXml" Target="../ink/ink73.xml"/><Relationship Id="rId50" Type="http://schemas.openxmlformats.org/officeDocument/2006/relationships/customXml" Target="../ink/ink81.xml"/><Relationship Id="rId55" Type="http://schemas.openxmlformats.org/officeDocument/2006/relationships/image" Target="../media/image1311.png"/><Relationship Id="rId76" Type="http://schemas.openxmlformats.org/officeDocument/2006/relationships/customXml" Target="../ink/ink94.xml"/><Relationship Id="rId7" Type="http://schemas.openxmlformats.org/officeDocument/2006/relationships/image" Target="../media/image1070.png"/><Relationship Id="rId71" Type="http://schemas.openxmlformats.org/officeDocument/2006/relationships/image" Target="../media/image1391.png"/><Relationship Id="rId2" Type="http://schemas.openxmlformats.org/officeDocument/2006/relationships/image" Target="../media/image143.png"/><Relationship Id="rId29" Type="http://schemas.openxmlformats.org/officeDocument/2006/relationships/image" Target="../media/image1181.png"/><Relationship Id="rId24" Type="http://schemas.openxmlformats.org/officeDocument/2006/relationships/customXml" Target="../ink/ink68.xml"/><Relationship Id="rId40" Type="http://schemas.openxmlformats.org/officeDocument/2006/relationships/customXml" Target="../ink/ink76.xml"/><Relationship Id="rId45" Type="http://schemas.openxmlformats.org/officeDocument/2006/relationships/image" Target="../media/image1260.png"/><Relationship Id="rId66" Type="http://schemas.openxmlformats.org/officeDocument/2006/relationships/customXml" Target="../ink/ink89.xml"/><Relationship Id="rId61" Type="http://schemas.openxmlformats.org/officeDocument/2006/relationships/image" Target="../media/image1341.png"/><Relationship Id="rId82" Type="http://schemas.openxmlformats.org/officeDocument/2006/relationships/customXml" Target="../ink/ink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10.png"/><Relationship Id="rId21" Type="http://schemas.openxmlformats.org/officeDocument/2006/relationships/customXml" Target="../ink/ink108.xml"/><Relationship Id="rId63" Type="http://schemas.openxmlformats.org/officeDocument/2006/relationships/customXml" Target="../ink/ink124.xml"/><Relationship Id="rId68" Type="http://schemas.openxmlformats.org/officeDocument/2006/relationships/image" Target="../media/image1410.png"/><Relationship Id="rId84" Type="http://schemas.openxmlformats.org/officeDocument/2006/relationships/image" Target="../media/image155.png"/><Relationship Id="rId89" Type="http://schemas.openxmlformats.org/officeDocument/2006/relationships/customXml" Target="../ink/ink137.xml"/><Relationship Id="rId16" Type="http://schemas.openxmlformats.org/officeDocument/2006/relationships/image" Target="../media/image1160.png"/><Relationship Id="rId11" Type="http://schemas.openxmlformats.org/officeDocument/2006/relationships/customXml" Target="../ink/ink103.xml"/><Relationship Id="rId32" Type="http://schemas.openxmlformats.org/officeDocument/2006/relationships/image" Target="../media/image1240.png"/><Relationship Id="rId37" Type="http://schemas.openxmlformats.org/officeDocument/2006/relationships/customXml" Target="../ink/ink116.xml"/><Relationship Id="rId53" Type="http://schemas.openxmlformats.org/officeDocument/2006/relationships/customXml" Target="../ink/ink119.xml"/><Relationship Id="rId58" Type="http://schemas.openxmlformats.org/officeDocument/2006/relationships/image" Target="../media/image1360.png"/><Relationship Id="rId74" Type="http://schemas.openxmlformats.org/officeDocument/2006/relationships/image" Target="../media/image1440.png"/><Relationship Id="rId79" Type="http://schemas.openxmlformats.org/officeDocument/2006/relationships/customXml" Target="../ink/ink132.xml"/><Relationship Id="rId5" Type="http://schemas.openxmlformats.org/officeDocument/2006/relationships/customXml" Target="../ink/ink100.xml"/><Relationship Id="rId90" Type="http://schemas.openxmlformats.org/officeDocument/2006/relationships/image" Target="../media/image1461.png"/><Relationship Id="rId95" Type="http://schemas.openxmlformats.org/officeDocument/2006/relationships/customXml" Target="../ink/ink140.xml"/><Relationship Id="rId19" Type="http://schemas.openxmlformats.org/officeDocument/2006/relationships/customXml" Target="../ink/ink107.xml"/><Relationship Id="rId14" Type="http://schemas.openxmlformats.org/officeDocument/2006/relationships/image" Target="../media/image1150.png"/><Relationship Id="rId22" Type="http://schemas.openxmlformats.org/officeDocument/2006/relationships/image" Target="../media/image1190.png"/><Relationship Id="rId27" Type="http://schemas.openxmlformats.org/officeDocument/2006/relationships/customXml" Target="../ink/ink111.xml"/><Relationship Id="rId30" Type="http://schemas.openxmlformats.org/officeDocument/2006/relationships/image" Target="../media/image1230.png"/><Relationship Id="rId35" Type="http://schemas.openxmlformats.org/officeDocument/2006/relationships/customXml" Target="../ink/ink115.xml"/><Relationship Id="rId48" Type="http://schemas.openxmlformats.org/officeDocument/2006/relationships/image" Target="../media/image1310.png"/><Relationship Id="rId56" Type="http://schemas.openxmlformats.org/officeDocument/2006/relationships/image" Target="../media/image1350.png"/><Relationship Id="rId64" Type="http://schemas.openxmlformats.org/officeDocument/2006/relationships/image" Target="../media/image1390.png"/><Relationship Id="rId69" Type="http://schemas.openxmlformats.org/officeDocument/2006/relationships/customXml" Target="../ink/ink127.xml"/><Relationship Id="rId77" Type="http://schemas.openxmlformats.org/officeDocument/2006/relationships/customXml" Target="../ink/ink131.xml"/><Relationship Id="rId8" Type="http://schemas.openxmlformats.org/officeDocument/2006/relationships/image" Target="../media/image1120.png"/><Relationship Id="rId51" Type="http://schemas.openxmlformats.org/officeDocument/2006/relationships/customXml" Target="../ink/ink118.xml"/><Relationship Id="rId72" Type="http://schemas.openxmlformats.org/officeDocument/2006/relationships/image" Target="../media/image1430.png"/><Relationship Id="rId80" Type="http://schemas.openxmlformats.org/officeDocument/2006/relationships/image" Target="../media/image153.png"/><Relationship Id="rId85" Type="http://schemas.openxmlformats.org/officeDocument/2006/relationships/customXml" Target="../ink/ink135.xml"/><Relationship Id="rId93" Type="http://schemas.openxmlformats.org/officeDocument/2006/relationships/customXml" Target="../ink/ink139.xml"/><Relationship Id="rId98" Type="http://schemas.openxmlformats.org/officeDocument/2006/relationships/image" Target="../media/image161.png"/><Relationship Id="rId3" Type="http://schemas.openxmlformats.org/officeDocument/2006/relationships/customXml" Target="../ink/ink99.xml"/><Relationship Id="rId12" Type="http://schemas.openxmlformats.org/officeDocument/2006/relationships/image" Target="../media/image1140.png"/><Relationship Id="rId17" Type="http://schemas.openxmlformats.org/officeDocument/2006/relationships/customXml" Target="../ink/ink106.xml"/><Relationship Id="rId25" Type="http://schemas.openxmlformats.org/officeDocument/2006/relationships/customXml" Target="../ink/ink110.xml"/><Relationship Id="rId33" Type="http://schemas.openxmlformats.org/officeDocument/2006/relationships/customXml" Target="../ink/ink114.xml"/><Relationship Id="rId59" Type="http://schemas.openxmlformats.org/officeDocument/2006/relationships/customXml" Target="../ink/ink122.xml"/><Relationship Id="rId67" Type="http://schemas.openxmlformats.org/officeDocument/2006/relationships/customXml" Target="../ink/ink126.xml"/><Relationship Id="rId20" Type="http://schemas.openxmlformats.org/officeDocument/2006/relationships/image" Target="../media/image1180.png"/><Relationship Id="rId54" Type="http://schemas.openxmlformats.org/officeDocument/2006/relationships/image" Target="../media/image1340.png"/><Relationship Id="rId62" Type="http://schemas.openxmlformats.org/officeDocument/2006/relationships/image" Target="../media/image1380.png"/><Relationship Id="rId70" Type="http://schemas.openxmlformats.org/officeDocument/2006/relationships/image" Target="../media/image1420.png"/><Relationship Id="rId75" Type="http://schemas.openxmlformats.org/officeDocument/2006/relationships/customXml" Target="../ink/ink130.xml"/><Relationship Id="rId83" Type="http://schemas.openxmlformats.org/officeDocument/2006/relationships/customXml" Target="../ink/ink134.xml"/><Relationship Id="rId88" Type="http://schemas.openxmlformats.org/officeDocument/2006/relationships/image" Target="../media/image157.png"/><Relationship Id="rId91" Type="http://schemas.openxmlformats.org/officeDocument/2006/relationships/customXml" Target="../ink/ink138.xml"/><Relationship Id="rId96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0.png"/><Relationship Id="rId15" Type="http://schemas.openxmlformats.org/officeDocument/2006/relationships/customXml" Target="../ink/ink105.xml"/><Relationship Id="rId23" Type="http://schemas.openxmlformats.org/officeDocument/2006/relationships/customXml" Target="../ink/ink109.xml"/><Relationship Id="rId28" Type="http://schemas.openxmlformats.org/officeDocument/2006/relationships/image" Target="../media/image1220.png"/><Relationship Id="rId36" Type="http://schemas.openxmlformats.org/officeDocument/2006/relationships/image" Target="../media/image150.png"/><Relationship Id="rId49" Type="http://schemas.openxmlformats.org/officeDocument/2006/relationships/customXml" Target="../ink/ink117.xml"/><Relationship Id="rId57" Type="http://schemas.openxmlformats.org/officeDocument/2006/relationships/customXml" Target="../ink/ink121.xml"/><Relationship Id="rId10" Type="http://schemas.openxmlformats.org/officeDocument/2006/relationships/image" Target="../media/image1130.png"/><Relationship Id="rId31" Type="http://schemas.openxmlformats.org/officeDocument/2006/relationships/customXml" Target="../ink/ink113.xml"/><Relationship Id="rId52" Type="http://schemas.openxmlformats.org/officeDocument/2006/relationships/image" Target="../media/image1330.png"/><Relationship Id="rId60" Type="http://schemas.openxmlformats.org/officeDocument/2006/relationships/image" Target="../media/image1370.png"/><Relationship Id="rId65" Type="http://schemas.openxmlformats.org/officeDocument/2006/relationships/customXml" Target="../ink/ink125.xml"/><Relationship Id="rId73" Type="http://schemas.openxmlformats.org/officeDocument/2006/relationships/customXml" Target="../ink/ink129.xml"/><Relationship Id="rId78" Type="http://schemas.openxmlformats.org/officeDocument/2006/relationships/image" Target="../media/image152.png"/><Relationship Id="rId81" Type="http://schemas.openxmlformats.org/officeDocument/2006/relationships/customXml" Target="../ink/ink133.xml"/><Relationship Id="rId86" Type="http://schemas.openxmlformats.org/officeDocument/2006/relationships/image" Target="../media/image156.png"/><Relationship Id="rId94" Type="http://schemas.openxmlformats.org/officeDocument/2006/relationships/image" Target="../media/image159.png"/><Relationship Id="rId4" Type="http://schemas.openxmlformats.org/officeDocument/2006/relationships/image" Target="../media/image1100.png"/><Relationship Id="rId9" Type="http://schemas.openxmlformats.org/officeDocument/2006/relationships/customXml" Target="../ink/ink102.xml"/><Relationship Id="rId13" Type="http://schemas.openxmlformats.org/officeDocument/2006/relationships/customXml" Target="../ink/ink104.xml"/><Relationship Id="rId18" Type="http://schemas.openxmlformats.org/officeDocument/2006/relationships/image" Target="../media/image1170.png"/><Relationship Id="rId34" Type="http://schemas.openxmlformats.org/officeDocument/2006/relationships/image" Target="../media/image1250.png"/><Relationship Id="rId50" Type="http://schemas.openxmlformats.org/officeDocument/2006/relationships/image" Target="../media/image1320.png"/><Relationship Id="rId55" Type="http://schemas.openxmlformats.org/officeDocument/2006/relationships/customXml" Target="../ink/ink120.xml"/><Relationship Id="rId76" Type="http://schemas.openxmlformats.org/officeDocument/2006/relationships/image" Target="../media/image151.png"/><Relationship Id="rId97" Type="http://schemas.openxmlformats.org/officeDocument/2006/relationships/customXml" Target="../ink/ink141.xml"/><Relationship Id="rId7" Type="http://schemas.openxmlformats.org/officeDocument/2006/relationships/customXml" Target="../ink/ink101.xml"/><Relationship Id="rId71" Type="http://schemas.openxmlformats.org/officeDocument/2006/relationships/customXml" Target="../ink/ink128.xml"/><Relationship Id="rId92" Type="http://schemas.openxmlformats.org/officeDocument/2006/relationships/image" Target="../media/image158.png"/><Relationship Id="rId2" Type="http://schemas.openxmlformats.org/officeDocument/2006/relationships/image" Target="../media/image149.png"/><Relationship Id="rId29" Type="http://schemas.openxmlformats.org/officeDocument/2006/relationships/customXml" Target="../ink/ink112.xml"/><Relationship Id="rId24" Type="http://schemas.openxmlformats.org/officeDocument/2006/relationships/image" Target="../media/image1200.png"/><Relationship Id="rId66" Type="http://schemas.openxmlformats.org/officeDocument/2006/relationships/image" Target="../media/image1400.png"/><Relationship Id="rId87" Type="http://schemas.openxmlformats.org/officeDocument/2006/relationships/customXml" Target="../ink/ink136.xml"/><Relationship Id="rId61" Type="http://schemas.openxmlformats.org/officeDocument/2006/relationships/customXml" Target="../ink/ink123.xml"/><Relationship Id="rId82" Type="http://schemas.openxmlformats.org/officeDocument/2006/relationships/image" Target="../media/image154.png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9.xml"/><Relationship Id="rId21" Type="http://schemas.openxmlformats.org/officeDocument/2006/relationships/customXml" Target="../ink/ink151.xml"/><Relationship Id="rId324" Type="http://schemas.openxmlformats.org/officeDocument/2006/relationships/image" Target="../media/image304.png"/><Relationship Id="rId531" Type="http://schemas.openxmlformats.org/officeDocument/2006/relationships/image" Target="../media/image407.png"/><Relationship Id="rId170" Type="http://schemas.openxmlformats.org/officeDocument/2006/relationships/customXml" Target="../ink/ink226.xml"/><Relationship Id="rId268" Type="http://schemas.openxmlformats.org/officeDocument/2006/relationships/customXml" Target="../ink/ink275.xml"/><Relationship Id="rId475" Type="http://schemas.openxmlformats.org/officeDocument/2006/relationships/image" Target="../media/image379.png"/><Relationship Id="rId32" Type="http://schemas.openxmlformats.org/officeDocument/2006/relationships/image" Target="../media/image1600.png"/><Relationship Id="rId128" Type="http://schemas.openxmlformats.org/officeDocument/2006/relationships/customXml" Target="../ink/ink205.xml"/><Relationship Id="rId335" Type="http://schemas.openxmlformats.org/officeDocument/2006/relationships/customXml" Target="../ink/ink309.xml"/><Relationship Id="rId542" Type="http://schemas.openxmlformats.org/officeDocument/2006/relationships/customXml" Target="../ink/ink413.xml"/><Relationship Id="rId181" Type="http://schemas.openxmlformats.org/officeDocument/2006/relationships/image" Target="../media/image233.png"/><Relationship Id="rId402" Type="http://schemas.openxmlformats.org/officeDocument/2006/relationships/customXml" Target="../ink/ink343.xml"/><Relationship Id="rId279" Type="http://schemas.openxmlformats.org/officeDocument/2006/relationships/image" Target="../media/image282.png"/><Relationship Id="rId486" Type="http://schemas.openxmlformats.org/officeDocument/2006/relationships/customXml" Target="../ink/ink385.xml"/><Relationship Id="rId43" Type="http://schemas.openxmlformats.org/officeDocument/2006/relationships/customXml" Target="../ink/ink162.xml"/><Relationship Id="rId139" Type="http://schemas.openxmlformats.org/officeDocument/2006/relationships/image" Target="../media/image212.png"/><Relationship Id="rId346" Type="http://schemas.openxmlformats.org/officeDocument/2006/relationships/image" Target="../media/image315.png"/><Relationship Id="rId85" Type="http://schemas.openxmlformats.org/officeDocument/2006/relationships/customXml" Target="../ink/ink183.xml"/><Relationship Id="rId150" Type="http://schemas.openxmlformats.org/officeDocument/2006/relationships/customXml" Target="../ink/ink216.xml"/><Relationship Id="rId192" Type="http://schemas.openxmlformats.org/officeDocument/2006/relationships/customXml" Target="../ink/ink237.xml"/><Relationship Id="rId206" Type="http://schemas.openxmlformats.org/officeDocument/2006/relationships/customXml" Target="../ink/ink244.xml"/><Relationship Id="rId413" Type="http://schemas.openxmlformats.org/officeDocument/2006/relationships/image" Target="../media/image348.png"/><Relationship Id="rId248" Type="http://schemas.openxmlformats.org/officeDocument/2006/relationships/customXml" Target="../ink/ink265.xml"/><Relationship Id="rId455" Type="http://schemas.openxmlformats.org/officeDocument/2006/relationships/image" Target="../media/image369.png"/><Relationship Id="rId497" Type="http://schemas.openxmlformats.org/officeDocument/2006/relationships/image" Target="../media/image390.png"/><Relationship Id="rId12" Type="http://schemas.openxmlformats.org/officeDocument/2006/relationships/image" Target="../media/image1500.png"/><Relationship Id="rId108" Type="http://schemas.openxmlformats.org/officeDocument/2006/relationships/image" Target="../media/image197.png"/><Relationship Id="rId315" Type="http://schemas.openxmlformats.org/officeDocument/2006/relationships/customXml" Target="../ink/ink299.xml"/><Relationship Id="rId357" Type="http://schemas.openxmlformats.org/officeDocument/2006/relationships/customXml" Target="../ink/ink320.xml"/><Relationship Id="rId522" Type="http://schemas.openxmlformats.org/officeDocument/2006/relationships/customXml" Target="../ink/ink403.xml"/><Relationship Id="rId54" Type="http://schemas.openxmlformats.org/officeDocument/2006/relationships/image" Target="../media/image171.png"/><Relationship Id="rId96" Type="http://schemas.openxmlformats.org/officeDocument/2006/relationships/image" Target="../media/image191.png"/><Relationship Id="rId161" Type="http://schemas.openxmlformats.org/officeDocument/2006/relationships/image" Target="../media/image223.png"/><Relationship Id="rId217" Type="http://schemas.openxmlformats.org/officeDocument/2006/relationships/image" Target="../media/image251.png"/><Relationship Id="rId399" Type="http://schemas.openxmlformats.org/officeDocument/2006/relationships/image" Target="../media/image341.png"/><Relationship Id="rId259" Type="http://schemas.openxmlformats.org/officeDocument/2006/relationships/image" Target="../media/image272.png"/><Relationship Id="rId424" Type="http://schemas.openxmlformats.org/officeDocument/2006/relationships/customXml" Target="../ink/ink354.xml"/><Relationship Id="rId466" Type="http://schemas.openxmlformats.org/officeDocument/2006/relationships/customXml" Target="../ink/ink375.xml"/><Relationship Id="rId23" Type="http://schemas.openxmlformats.org/officeDocument/2006/relationships/customXml" Target="../ink/ink152.xml"/><Relationship Id="rId119" Type="http://schemas.openxmlformats.org/officeDocument/2006/relationships/customXml" Target="../ink/ink200.xml"/><Relationship Id="rId270" Type="http://schemas.openxmlformats.org/officeDocument/2006/relationships/customXml" Target="../ink/ink276.xml"/><Relationship Id="rId326" Type="http://schemas.openxmlformats.org/officeDocument/2006/relationships/image" Target="../media/image305.png"/><Relationship Id="rId533" Type="http://schemas.openxmlformats.org/officeDocument/2006/relationships/image" Target="../media/image408.png"/><Relationship Id="rId65" Type="http://schemas.openxmlformats.org/officeDocument/2006/relationships/customXml" Target="../ink/ink173.xml"/><Relationship Id="rId130" Type="http://schemas.openxmlformats.org/officeDocument/2006/relationships/customXml" Target="../ink/ink206.xml"/><Relationship Id="rId368" Type="http://schemas.openxmlformats.org/officeDocument/2006/relationships/image" Target="../media/image326.png"/><Relationship Id="rId172" Type="http://schemas.openxmlformats.org/officeDocument/2006/relationships/customXml" Target="../ink/ink227.xml"/><Relationship Id="rId228" Type="http://schemas.openxmlformats.org/officeDocument/2006/relationships/customXml" Target="../ink/ink255.xml"/><Relationship Id="rId435" Type="http://schemas.openxmlformats.org/officeDocument/2006/relationships/image" Target="../media/image359.png"/><Relationship Id="rId477" Type="http://schemas.openxmlformats.org/officeDocument/2006/relationships/image" Target="../media/image380.png"/><Relationship Id="rId281" Type="http://schemas.openxmlformats.org/officeDocument/2006/relationships/customXml" Target="../ink/ink282.xml"/><Relationship Id="rId337" Type="http://schemas.openxmlformats.org/officeDocument/2006/relationships/customXml" Target="../ink/ink310.xml"/><Relationship Id="rId502" Type="http://schemas.openxmlformats.org/officeDocument/2006/relationships/customXml" Target="../ink/ink393.xml"/><Relationship Id="rId34" Type="http://schemas.openxmlformats.org/officeDocument/2006/relationships/image" Target="../media/image1610.png"/><Relationship Id="rId76" Type="http://schemas.openxmlformats.org/officeDocument/2006/relationships/image" Target="../media/image181.png"/><Relationship Id="rId141" Type="http://schemas.openxmlformats.org/officeDocument/2006/relationships/image" Target="../media/image213.png"/><Relationship Id="rId379" Type="http://schemas.openxmlformats.org/officeDocument/2006/relationships/customXml" Target="../ink/ink331.xml"/><Relationship Id="rId7" Type="http://schemas.openxmlformats.org/officeDocument/2006/relationships/customXml" Target="../ink/ink144.xml"/><Relationship Id="rId183" Type="http://schemas.openxmlformats.org/officeDocument/2006/relationships/image" Target="../media/image234.png"/><Relationship Id="rId239" Type="http://schemas.openxmlformats.org/officeDocument/2006/relationships/image" Target="../media/image262.png"/><Relationship Id="rId390" Type="http://schemas.openxmlformats.org/officeDocument/2006/relationships/image" Target="../media/image337.png"/><Relationship Id="rId404" Type="http://schemas.openxmlformats.org/officeDocument/2006/relationships/customXml" Target="../ink/ink344.xml"/><Relationship Id="rId446" Type="http://schemas.openxmlformats.org/officeDocument/2006/relationships/customXml" Target="../ink/ink365.xml"/><Relationship Id="rId250" Type="http://schemas.openxmlformats.org/officeDocument/2006/relationships/customXml" Target="../ink/ink266.xml"/><Relationship Id="rId292" Type="http://schemas.openxmlformats.org/officeDocument/2006/relationships/image" Target="../media/image288.png"/><Relationship Id="rId306" Type="http://schemas.openxmlformats.org/officeDocument/2006/relationships/image" Target="../media/image295.png"/><Relationship Id="rId488" Type="http://schemas.openxmlformats.org/officeDocument/2006/relationships/customXml" Target="../ink/ink386.xml"/><Relationship Id="rId45" Type="http://schemas.openxmlformats.org/officeDocument/2006/relationships/customXml" Target="../ink/ink163.xml"/><Relationship Id="rId87" Type="http://schemas.openxmlformats.org/officeDocument/2006/relationships/customXml" Target="../ink/ink184.xml"/><Relationship Id="rId110" Type="http://schemas.openxmlformats.org/officeDocument/2006/relationships/image" Target="../media/image198.png"/><Relationship Id="rId348" Type="http://schemas.openxmlformats.org/officeDocument/2006/relationships/image" Target="../media/image316.png"/><Relationship Id="rId513" Type="http://schemas.openxmlformats.org/officeDocument/2006/relationships/image" Target="../media/image398.png"/><Relationship Id="rId152" Type="http://schemas.openxmlformats.org/officeDocument/2006/relationships/customXml" Target="../ink/ink217.xml"/><Relationship Id="rId194" Type="http://schemas.openxmlformats.org/officeDocument/2006/relationships/customXml" Target="../ink/ink238.xml"/><Relationship Id="rId208" Type="http://schemas.openxmlformats.org/officeDocument/2006/relationships/customXml" Target="../ink/ink245.xml"/><Relationship Id="rId415" Type="http://schemas.openxmlformats.org/officeDocument/2006/relationships/image" Target="../media/image349.png"/><Relationship Id="rId457" Type="http://schemas.openxmlformats.org/officeDocument/2006/relationships/image" Target="../media/image370.png"/><Relationship Id="rId261" Type="http://schemas.openxmlformats.org/officeDocument/2006/relationships/image" Target="../media/image273.png"/><Relationship Id="rId499" Type="http://schemas.openxmlformats.org/officeDocument/2006/relationships/image" Target="../media/image391.png"/><Relationship Id="rId14" Type="http://schemas.openxmlformats.org/officeDocument/2006/relationships/image" Target="../media/image1510.png"/><Relationship Id="rId56" Type="http://schemas.openxmlformats.org/officeDocument/2006/relationships/image" Target="../media/image172.png"/><Relationship Id="rId317" Type="http://schemas.openxmlformats.org/officeDocument/2006/relationships/customXml" Target="../ink/ink300.xml"/><Relationship Id="rId359" Type="http://schemas.openxmlformats.org/officeDocument/2006/relationships/customXml" Target="../ink/ink321.xml"/><Relationship Id="rId524" Type="http://schemas.openxmlformats.org/officeDocument/2006/relationships/customXml" Target="../ink/ink404.xml"/><Relationship Id="rId98" Type="http://schemas.openxmlformats.org/officeDocument/2006/relationships/image" Target="../media/image192.png"/><Relationship Id="rId121" Type="http://schemas.openxmlformats.org/officeDocument/2006/relationships/image" Target="../media/image203.png"/><Relationship Id="rId163" Type="http://schemas.openxmlformats.org/officeDocument/2006/relationships/image" Target="../media/image224.png"/><Relationship Id="rId219" Type="http://schemas.openxmlformats.org/officeDocument/2006/relationships/image" Target="../media/image252.png"/><Relationship Id="rId370" Type="http://schemas.openxmlformats.org/officeDocument/2006/relationships/image" Target="../media/image327.png"/><Relationship Id="rId426" Type="http://schemas.openxmlformats.org/officeDocument/2006/relationships/customXml" Target="../ink/ink355.xml"/><Relationship Id="rId230" Type="http://schemas.openxmlformats.org/officeDocument/2006/relationships/customXml" Target="../ink/ink256.xml"/><Relationship Id="rId468" Type="http://schemas.openxmlformats.org/officeDocument/2006/relationships/customXml" Target="../ink/ink376.xml"/><Relationship Id="rId25" Type="http://schemas.openxmlformats.org/officeDocument/2006/relationships/customXml" Target="../ink/ink153.xml"/><Relationship Id="rId67" Type="http://schemas.openxmlformats.org/officeDocument/2006/relationships/customXml" Target="../ink/ink174.xml"/><Relationship Id="rId272" Type="http://schemas.openxmlformats.org/officeDocument/2006/relationships/customXml" Target="../ink/ink277.xml"/><Relationship Id="rId328" Type="http://schemas.openxmlformats.org/officeDocument/2006/relationships/image" Target="../media/image306.png"/><Relationship Id="rId535" Type="http://schemas.openxmlformats.org/officeDocument/2006/relationships/image" Target="../media/image409.png"/><Relationship Id="rId132" Type="http://schemas.openxmlformats.org/officeDocument/2006/relationships/customXml" Target="../ink/ink207.xml"/><Relationship Id="rId174" Type="http://schemas.openxmlformats.org/officeDocument/2006/relationships/customXml" Target="../ink/ink228.xml"/><Relationship Id="rId381" Type="http://schemas.openxmlformats.org/officeDocument/2006/relationships/customXml" Target="../ink/ink332.xml"/><Relationship Id="rId241" Type="http://schemas.openxmlformats.org/officeDocument/2006/relationships/image" Target="../media/image263.png"/><Relationship Id="rId437" Type="http://schemas.openxmlformats.org/officeDocument/2006/relationships/image" Target="../media/image360.png"/><Relationship Id="rId479" Type="http://schemas.openxmlformats.org/officeDocument/2006/relationships/image" Target="../media/image381.png"/><Relationship Id="rId36" Type="http://schemas.openxmlformats.org/officeDocument/2006/relationships/image" Target="../media/image1620.png"/><Relationship Id="rId283" Type="http://schemas.openxmlformats.org/officeDocument/2006/relationships/customXml" Target="../ink/ink283.xml"/><Relationship Id="rId339" Type="http://schemas.openxmlformats.org/officeDocument/2006/relationships/customXml" Target="../ink/ink311.xml"/><Relationship Id="rId490" Type="http://schemas.openxmlformats.org/officeDocument/2006/relationships/customXml" Target="../ink/ink387.xml"/><Relationship Id="rId504" Type="http://schemas.openxmlformats.org/officeDocument/2006/relationships/customXml" Target="../ink/ink394.xml"/><Relationship Id="rId78" Type="http://schemas.openxmlformats.org/officeDocument/2006/relationships/image" Target="../media/image182.png"/><Relationship Id="rId101" Type="http://schemas.openxmlformats.org/officeDocument/2006/relationships/customXml" Target="../ink/ink191.xml"/><Relationship Id="rId143" Type="http://schemas.openxmlformats.org/officeDocument/2006/relationships/image" Target="../media/image214.png"/><Relationship Id="rId185" Type="http://schemas.openxmlformats.org/officeDocument/2006/relationships/image" Target="../media/image235.png"/><Relationship Id="rId350" Type="http://schemas.openxmlformats.org/officeDocument/2006/relationships/image" Target="../media/image317.png"/><Relationship Id="rId406" Type="http://schemas.openxmlformats.org/officeDocument/2006/relationships/customXml" Target="../ink/ink345.xml"/><Relationship Id="rId9" Type="http://schemas.openxmlformats.org/officeDocument/2006/relationships/customXml" Target="../ink/ink145.xml"/><Relationship Id="rId210" Type="http://schemas.openxmlformats.org/officeDocument/2006/relationships/customXml" Target="../ink/ink246.xml"/><Relationship Id="rId392" Type="http://schemas.openxmlformats.org/officeDocument/2006/relationships/customXml" Target="../ink/ink338.xml"/><Relationship Id="rId448" Type="http://schemas.openxmlformats.org/officeDocument/2006/relationships/customXml" Target="../ink/ink366.xml"/><Relationship Id="rId252" Type="http://schemas.openxmlformats.org/officeDocument/2006/relationships/customXml" Target="../ink/ink267.xml"/><Relationship Id="rId294" Type="http://schemas.openxmlformats.org/officeDocument/2006/relationships/image" Target="../media/image289.png"/><Relationship Id="rId308" Type="http://schemas.openxmlformats.org/officeDocument/2006/relationships/image" Target="../media/image296.png"/><Relationship Id="rId515" Type="http://schemas.openxmlformats.org/officeDocument/2006/relationships/image" Target="../media/image399.png"/><Relationship Id="rId47" Type="http://schemas.openxmlformats.org/officeDocument/2006/relationships/customXml" Target="../ink/ink164.xml"/><Relationship Id="rId89" Type="http://schemas.openxmlformats.org/officeDocument/2006/relationships/customXml" Target="../ink/ink185.xml"/><Relationship Id="rId112" Type="http://schemas.openxmlformats.org/officeDocument/2006/relationships/image" Target="../media/image199.png"/><Relationship Id="rId154" Type="http://schemas.openxmlformats.org/officeDocument/2006/relationships/customXml" Target="../ink/ink218.xml"/><Relationship Id="rId361" Type="http://schemas.openxmlformats.org/officeDocument/2006/relationships/customXml" Target="../ink/ink322.xml"/><Relationship Id="rId196" Type="http://schemas.openxmlformats.org/officeDocument/2006/relationships/customXml" Target="../ink/ink239.xml"/><Relationship Id="rId417" Type="http://schemas.openxmlformats.org/officeDocument/2006/relationships/image" Target="../media/image350.png"/><Relationship Id="rId459" Type="http://schemas.openxmlformats.org/officeDocument/2006/relationships/image" Target="../media/image371.png"/><Relationship Id="rId16" Type="http://schemas.openxmlformats.org/officeDocument/2006/relationships/image" Target="../media/image1520.png"/><Relationship Id="rId221" Type="http://schemas.openxmlformats.org/officeDocument/2006/relationships/image" Target="../media/image253.png"/><Relationship Id="rId263" Type="http://schemas.openxmlformats.org/officeDocument/2006/relationships/image" Target="../media/image274.png"/><Relationship Id="rId319" Type="http://schemas.openxmlformats.org/officeDocument/2006/relationships/customXml" Target="../ink/ink301.xml"/><Relationship Id="rId470" Type="http://schemas.openxmlformats.org/officeDocument/2006/relationships/customXml" Target="../ink/ink377.xml"/><Relationship Id="rId526" Type="http://schemas.openxmlformats.org/officeDocument/2006/relationships/customXml" Target="../ink/ink405.xml"/><Relationship Id="rId58" Type="http://schemas.openxmlformats.org/officeDocument/2006/relationships/image" Target="../media/image173.png"/><Relationship Id="rId123" Type="http://schemas.openxmlformats.org/officeDocument/2006/relationships/image" Target="../media/image204.png"/><Relationship Id="rId330" Type="http://schemas.openxmlformats.org/officeDocument/2006/relationships/image" Target="../media/image307.png"/><Relationship Id="rId165" Type="http://schemas.openxmlformats.org/officeDocument/2006/relationships/image" Target="../media/image225.png"/><Relationship Id="rId372" Type="http://schemas.openxmlformats.org/officeDocument/2006/relationships/image" Target="../media/image328.png"/><Relationship Id="rId428" Type="http://schemas.openxmlformats.org/officeDocument/2006/relationships/customXml" Target="../ink/ink356.xml"/><Relationship Id="rId232" Type="http://schemas.openxmlformats.org/officeDocument/2006/relationships/customXml" Target="../ink/ink257.xml"/><Relationship Id="rId274" Type="http://schemas.openxmlformats.org/officeDocument/2006/relationships/customXml" Target="../ink/ink278.xml"/><Relationship Id="rId481" Type="http://schemas.openxmlformats.org/officeDocument/2006/relationships/image" Target="../media/image382.png"/><Relationship Id="rId27" Type="http://schemas.openxmlformats.org/officeDocument/2006/relationships/customXml" Target="../ink/ink154.xml"/><Relationship Id="rId69" Type="http://schemas.openxmlformats.org/officeDocument/2006/relationships/customXml" Target="../ink/ink175.xml"/><Relationship Id="rId134" Type="http://schemas.openxmlformats.org/officeDocument/2006/relationships/customXml" Target="../ink/ink208.xml"/><Relationship Id="rId537" Type="http://schemas.openxmlformats.org/officeDocument/2006/relationships/image" Target="../media/image410.png"/><Relationship Id="rId80" Type="http://schemas.openxmlformats.org/officeDocument/2006/relationships/image" Target="../media/image183.png"/><Relationship Id="rId176" Type="http://schemas.openxmlformats.org/officeDocument/2006/relationships/customXml" Target="../ink/ink229.xml"/><Relationship Id="rId341" Type="http://schemas.openxmlformats.org/officeDocument/2006/relationships/customXml" Target="../ink/ink312.xml"/><Relationship Id="rId383" Type="http://schemas.openxmlformats.org/officeDocument/2006/relationships/customXml" Target="../ink/ink333.xml"/><Relationship Id="rId439" Type="http://schemas.openxmlformats.org/officeDocument/2006/relationships/image" Target="../media/image361.png"/><Relationship Id="rId201" Type="http://schemas.openxmlformats.org/officeDocument/2006/relationships/image" Target="../media/image243.png"/><Relationship Id="rId243" Type="http://schemas.openxmlformats.org/officeDocument/2006/relationships/image" Target="../media/image264.png"/><Relationship Id="rId285" Type="http://schemas.openxmlformats.org/officeDocument/2006/relationships/customXml" Target="../ink/ink284.xml"/><Relationship Id="rId450" Type="http://schemas.openxmlformats.org/officeDocument/2006/relationships/customXml" Target="../ink/ink367.xml"/><Relationship Id="rId506" Type="http://schemas.openxmlformats.org/officeDocument/2006/relationships/customXml" Target="../ink/ink395.xml"/><Relationship Id="rId38" Type="http://schemas.openxmlformats.org/officeDocument/2006/relationships/image" Target="../media/image163.png"/><Relationship Id="rId103" Type="http://schemas.openxmlformats.org/officeDocument/2006/relationships/customXml" Target="../ink/ink192.xml"/><Relationship Id="rId310" Type="http://schemas.openxmlformats.org/officeDocument/2006/relationships/image" Target="../media/image297.png"/><Relationship Id="rId492" Type="http://schemas.openxmlformats.org/officeDocument/2006/relationships/customXml" Target="../ink/ink388.xml"/><Relationship Id="rId91" Type="http://schemas.openxmlformats.org/officeDocument/2006/relationships/customXml" Target="../ink/ink186.xml"/><Relationship Id="rId145" Type="http://schemas.openxmlformats.org/officeDocument/2006/relationships/image" Target="../media/image215.png"/><Relationship Id="rId187" Type="http://schemas.openxmlformats.org/officeDocument/2006/relationships/image" Target="../media/image236.png"/><Relationship Id="rId352" Type="http://schemas.openxmlformats.org/officeDocument/2006/relationships/image" Target="../media/image318.png"/><Relationship Id="rId394" Type="http://schemas.openxmlformats.org/officeDocument/2006/relationships/customXml" Target="../ink/ink339.xml"/><Relationship Id="rId408" Type="http://schemas.openxmlformats.org/officeDocument/2006/relationships/customXml" Target="../ink/ink346.xml"/><Relationship Id="rId212" Type="http://schemas.openxmlformats.org/officeDocument/2006/relationships/customXml" Target="../ink/ink247.xml"/><Relationship Id="rId254" Type="http://schemas.openxmlformats.org/officeDocument/2006/relationships/customXml" Target="../ink/ink268.xml"/><Relationship Id="rId49" Type="http://schemas.openxmlformats.org/officeDocument/2006/relationships/customXml" Target="../ink/ink165.xml"/><Relationship Id="rId114" Type="http://schemas.openxmlformats.org/officeDocument/2006/relationships/image" Target="../media/image200.png"/><Relationship Id="rId296" Type="http://schemas.openxmlformats.org/officeDocument/2006/relationships/image" Target="../media/image290.png"/><Relationship Id="rId461" Type="http://schemas.openxmlformats.org/officeDocument/2006/relationships/image" Target="../media/image372.png"/><Relationship Id="rId517" Type="http://schemas.openxmlformats.org/officeDocument/2006/relationships/image" Target="../media/image400.png"/><Relationship Id="rId60" Type="http://schemas.openxmlformats.org/officeDocument/2006/relationships/image" Target="../media/image174.png"/><Relationship Id="rId156" Type="http://schemas.openxmlformats.org/officeDocument/2006/relationships/customXml" Target="../ink/ink219.xml"/><Relationship Id="rId198" Type="http://schemas.openxmlformats.org/officeDocument/2006/relationships/customXml" Target="../ink/ink240.xml"/><Relationship Id="rId321" Type="http://schemas.openxmlformats.org/officeDocument/2006/relationships/customXml" Target="../ink/ink302.xml"/><Relationship Id="rId363" Type="http://schemas.openxmlformats.org/officeDocument/2006/relationships/customXml" Target="../ink/ink323.xml"/><Relationship Id="rId419" Type="http://schemas.openxmlformats.org/officeDocument/2006/relationships/image" Target="../media/image351.png"/><Relationship Id="rId223" Type="http://schemas.openxmlformats.org/officeDocument/2006/relationships/image" Target="../media/image254.png"/><Relationship Id="rId430" Type="http://schemas.openxmlformats.org/officeDocument/2006/relationships/customXml" Target="../ink/ink357.xml"/><Relationship Id="rId18" Type="http://schemas.openxmlformats.org/officeDocument/2006/relationships/image" Target="../media/image1530.png"/><Relationship Id="rId265" Type="http://schemas.openxmlformats.org/officeDocument/2006/relationships/image" Target="../media/image275.png"/><Relationship Id="rId472" Type="http://schemas.openxmlformats.org/officeDocument/2006/relationships/customXml" Target="../ink/ink378.xml"/><Relationship Id="rId528" Type="http://schemas.openxmlformats.org/officeDocument/2006/relationships/customXml" Target="../ink/ink406.xml"/><Relationship Id="rId125" Type="http://schemas.openxmlformats.org/officeDocument/2006/relationships/image" Target="../media/image205.png"/><Relationship Id="rId167" Type="http://schemas.openxmlformats.org/officeDocument/2006/relationships/image" Target="../media/image226.png"/><Relationship Id="rId332" Type="http://schemas.openxmlformats.org/officeDocument/2006/relationships/image" Target="../media/image308.png"/><Relationship Id="rId374" Type="http://schemas.openxmlformats.org/officeDocument/2006/relationships/image" Target="../media/image329.png"/><Relationship Id="rId71" Type="http://schemas.openxmlformats.org/officeDocument/2006/relationships/customXml" Target="../ink/ink176.xml"/><Relationship Id="rId234" Type="http://schemas.openxmlformats.org/officeDocument/2006/relationships/customXml" Target="../ink/ink258.xml"/><Relationship Id="rId2" Type="http://schemas.openxmlformats.org/officeDocument/2006/relationships/image" Target="../media/image162.png"/><Relationship Id="rId29" Type="http://schemas.openxmlformats.org/officeDocument/2006/relationships/customXml" Target="../ink/ink155.xml"/><Relationship Id="rId276" Type="http://schemas.openxmlformats.org/officeDocument/2006/relationships/customXml" Target="../ink/ink279.xml"/><Relationship Id="rId441" Type="http://schemas.openxmlformats.org/officeDocument/2006/relationships/image" Target="../media/image362.png"/><Relationship Id="rId483" Type="http://schemas.openxmlformats.org/officeDocument/2006/relationships/image" Target="../media/image383.png"/><Relationship Id="rId539" Type="http://schemas.openxmlformats.org/officeDocument/2006/relationships/image" Target="../media/image411.png"/><Relationship Id="rId40" Type="http://schemas.openxmlformats.org/officeDocument/2006/relationships/image" Target="../media/image164.png"/><Relationship Id="rId136" Type="http://schemas.openxmlformats.org/officeDocument/2006/relationships/customXml" Target="../ink/ink209.xml"/><Relationship Id="rId178" Type="http://schemas.openxmlformats.org/officeDocument/2006/relationships/customXml" Target="../ink/ink230.xml"/><Relationship Id="rId301" Type="http://schemas.openxmlformats.org/officeDocument/2006/relationships/customXml" Target="../ink/ink292.xml"/><Relationship Id="rId343" Type="http://schemas.openxmlformats.org/officeDocument/2006/relationships/customXml" Target="../ink/ink313.xml"/><Relationship Id="rId82" Type="http://schemas.openxmlformats.org/officeDocument/2006/relationships/image" Target="../media/image184.png"/><Relationship Id="rId203" Type="http://schemas.openxmlformats.org/officeDocument/2006/relationships/image" Target="../media/image244.png"/><Relationship Id="rId385" Type="http://schemas.openxmlformats.org/officeDocument/2006/relationships/customXml" Target="../ink/ink334.xml"/><Relationship Id="rId245" Type="http://schemas.openxmlformats.org/officeDocument/2006/relationships/image" Target="../media/image265.png"/><Relationship Id="rId287" Type="http://schemas.openxmlformats.org/officeDocument/2006/relationships/customXml" Target="../ink/ink285.xml"/><Relationship Id="rId410" Type="http://schemas.openxmlformats.org/officeDocument/2006/relationships/customXml" Target="../ink/ink347.xml"/><Relationship Id="rId452" Type="http://schemas.openxmlformats.org/officeDocument/2006/relationships/customXml" Target="../ink/ink368.xml"/><Relationship Id="rId494" Type="http://schemas.openxmlformats.org/officeDocument/2006/relationships/customXml" Target="../ink/ink389.xml"/><Relationship Id="rId508" Type="http://schemas.openxmlformats.org/officeDocument/2006/relationships/customXml" Target="../ink/ink396.xml"/><Relationship Id="rId105" Type="http://schemas.openxmlformats.org/officeDocument/2006/relationships/customXml" Target="../ink/ink193.xml"/><Relationship Id="rId147" Type="http://schemas.openxmlformats.org/officeDocument/2006/relationships/image" Target="../media/image216.png"/><Relationship Id="rId312" Type="http://schemas.openxmlformats.org/officeDocument/2006/relationships/image" Target="../media/image298.png"/><Relationship Id="rId354" Type="http://schemas.openxmlformats.org/officeDocument/2006/relationships/image" Target="../media/image319.png"/><Relationship Id="rId51" Type="http://schemas.openxmlformats.org/officeDocument/2006/relationships/customXml" Target="../ink/ink166.xml"/><Relationship Id="rId93" Type="http://schemas.openxmlformats.org/officeDocument/2006/relationships/customXml" Target="../ink/ink187.xml"/><Relationship Id="rId189" Type="http://schemas.openxmlformats.org/officeDocument/2006/relationships/image" Target="../media/image237.png"/><Relationship Id="rId396" Type="http://schemas.openxmlformats.org/officeDocument/2006/relationships/customXml" Target="../ink/ink340.xml"/><Relationship Id="rId214" Type="http://schemas.openxmlformats.org/officeDocument/2006/relationships/customXml" Target="../ink/ink248.xml"/><Relationship Id="rId256" Type="http://schemas.openxmlformats.org/officeDocument/2006/relationships/customXml" Target="../ink/ink269.xml"/><Relationship Id="rId298" Type="http://schemas.openxmlformats.org/officeDocument/2006/relationships/image" Target="../media/image291.png"/><Relationship Id="rId421" Type="http://schemas.openxmlformats.org/officeDocument/2006/relationships/image" Target="../media/image352.png"/><Relationship Id="rId463" Type="http://schemas.openxmlformats.org/officeDocument/2006/relationships/image" Target="../media/image373.png"/><Relationship Id="rId519" Type="http://schemas.openxmlformats.org/officeDocument/2006/relationships/image" Target="../media/image401.png"/><Relationship Id="rId116" Type="http://schemas.openxmlformats.org/officeDocument/2006/relationships/image" Target="../media/image201.png"/><Relationship Id="rId158" Type="http://schemas.openxmlformats.org/officeDocument/2006/relationships/customXml" Target="../ink/ink220.xml"/><Relationship Id="rId323" Type="http://schemas.openxmlformats.org/officeDocument/2006/relationships/customXml" Target="../ink/ink303.xml"/><Relationship Id="rId530" Type="http://schemas.openxmlformats.org/officeDocument/2006/relationships/customXml" Target="../ink/ink407.xml"/><Relationship Id="rId20" Type="http://schemas.openxmlformats.org/officeDocument/2006/relationships/image" Target="../media/image1540.png"/><Relationship Id="rId62" Type="http://schemas.openxmlformats.org/officeDocument/2006/relationships/image" Target="../media/image1440.png"/><Relationship Id="rId365" Type="http://schemas.openxmlformats.org/officeDocument/2006/relationships/customXml" Target="../ink/ink324.xml"/><Relationship Id="rId225" Type="http://schemas.openxmlformats.org/officeDocument/2006/relationships/image" Target="../media/image255.png"/><Relationship Id="rId267" Type="http://schemas.openxmlformats.org/officeDocument/2006/relationships/image" Target="../media/image276.png"/><Relationship Id="rId432" Type="http://schemas.openxmlformats.org/officeDocument/2006/relationships/customXml" Target="../ink/ink358.xml"/><Relationship Id="rId474" Type="http://schemas.openxmlformats.org/officeDocument/2006/relationships/customXml" Target="../ink/ink379.xml"/><Relationship Id="rId127" Type="http://schemas.openxmlformats.org/officeDocument/2006/relationships/image" Target="../media/image206.png"/><Relationship Id="rId31" Type="http://schemas.openxmlformats.org/officeDocument/2006/relationships/customXml" Target="../ink/ink156.xml"/><Relationship Id="rId73" Type="http://schemas.openxmlformats.org/officeDocument/2006/relationships/customXml" Target="../ink/ink177.xml"/><Relationship Id="rId169" Type="http://schemas.openxmlformats.org/officeDocument/2006/relationships/image" Target="../media/image227.png"/><Relationship Id="rId334" Type="http://schemas.openxmlformats.org/officeDocument/2006/relationships/image" Target="../media/image309.png"/><Relationship Id="rId376" Type="http://schemas.openxmlformats.org/officeDocument/2006/relationships/image" Target="../media/image330.png"/><Relationship Id="rId541" Type="http://schemas.openxmlformats.org/officeDocument/2006/relationships/image" Target="../media/image412.png"/><Relationship Id="rId4" Type="http://schemas.openxmlformats.org/officeDocument/2006/relationships/image" Target="../media/image1460.png"/><Relationship Id="rId180" Type="http://schemas.openxmlformats.org/officeDocument/2006/relationships/customXml" Target="../ink/ink231.xml"/><Relationship Id="rId236" Type="http://schemas.openxmlformats.org/officeDocument/2006/relationships/customXml" Target="../ink/ink259.xml"/><Relationship Id="rId278" Type="http://schemas.openxmlformats.org/officeDocument/2006/relationships/customXml" Target="../ink/ink280.xml"/><Relationship Id="rId401" Type="http://schemas.openxmlformats.org/officeDocument/2006/relationships/image" Target="../media/image342.png"/><Relationship Id="rId443" Type="http://schemas.openxmlformats.org/officeDocument/2006/relationships/image" Target="../media/image363.png"/><Relationship Id="rId303" Type="http://schemas.openxmlformats.org/officeDocument/2006/relationships/customXml" Target="../ink/ink293.xml"/><Relationship Id="rId485" Type="http://schemas.openxmlformats.org/officeDocument/2006/relationships/image" Target="../media/image384.png"/><Relationship Id="rId42" Type="http://schemas.openxmlformats.org/officeDocument/2006/relationships/image" Target="../media/image165.png"/><Relationship Id="rId84" Type="http://schemas.openxmlformats.org/officeDocument/2006/relationships/image" Target="../media/image185.png"/><Relationship Id="rId138" Type="http://schemas.openxmlformats.org/officeDocument/2006/relationships/customXml" Target="../ink/ink210.xml"/><Relationship Id="rId345" Type="http://schemas.openxmlformats.org/officeDocument/2006/relationships/customXml" Target="../ink/ink314.xml"/><Relationship Id="rId387" Type="http://schemas.openxmlformats.org/officeDocument/2006/relationships/customXml" Target="../ink/ink335.xml"/><Relationship Id="rId510" Type="http://schemas.openxmlformats.org/officeDocument/2006/relationships/customXml" Target="../ink/ink397.xml"/><Relationship Id="rId191" Type="http://schemas.openxmlformats.org/officeDocument/2006/relationships/image" Target="../media/image238.png"/><Relationship Id="rId205" Type="http://schemas.openxmlformats.org/officeDocument/2006/relationships/image" Target="../media/image245.png"/><Relationship Id="rId247" Type="http://schemas.openxmlformats.org/officeDocument/2006/relationships/image" Target="../media/image266.png"/><Relationship Id="rId412" Type="http://schemas.openxmlformats.org/officeDocument/2006/relationships/customXml" Target="../ink/ink348.xml"/><Relationship Id="rId107" Type="http://schemas.openxmlformats.org/officeDocument/2006/relationships/customXml" Target="../ink/ink194.xml"/><Relationship Id="rId289" Type="http://schemas.openxmlformats.org/officeDocument/2006/relationships/customXml" Target="../ink/ink286.xml"/><Relationship Id="rId454" Type="http://schemas.openxmlformats.org/officeDocument/2006/relationships/customXml" Target="../ink/ink369.xml"/><Relationship Id="rId496" Type="http://schemas.openxmlformats.org/officeDocument/2006/relationships/customXml" Target="../ink/ink390.xml"/><Relationship Id="rId11" Type="http://schemas.openxmlformats.org/officeDocument/2006/relationships/customXml" Target="../ink/ink146.xml"/><Relationship Id="rId53" Type="http://schemas.openxmlformats.org/officeDocument/2006/relationships/customXml" Target="../ink/ink167.xml"/><Relationship Id="rId149" Type="http://schemas.openxmlformats.org/officeDocument/2006/relationships/image" Target="../media/image217.png"/><Relationship Id="rId314" Type="http://schemas.openxmlformats.org/officeDocument/2006/relationships/image" Target="../media/image299.png"/><Relationship Id="rId356" Type="http://schemas.openxmlformats.org/officeDocument/2006/relationships/image" Target="../media/image320.png"/><Relationship Id="rId398" Type="http://schemas.openxmlformats.org/officeDocument/2006/relationships/customXml" Target="../ink/ink341.xml"/><Relationship Id="rId521" Type="http://schemas.openxmlformats.org/officeDocument/2006/relationships/image" Target="../media/image402.png"/><Relationship Id="rId95" Type="http://schemas.openxmlformats.org/officeDocument/2006/relationships/customXml" Target="../ink/ink188.xml"/><Relationship Id="rId160" Type="http://schemas.openxmlformats.org/officeDocument/2006/relationships/customXml" Target="../ink/ink221.xml"/><Relationship Id="rId216" Type="http://schemas.openxmlformats.org/officeDocument/2006/relationships/customXml" Target="../ink/ink249.xml"/><Relationship Id="rId423" Type="http://schemas.openxmlformats.org/officeDocument/2006/relationships/image" Target="../media/image353.png"/><Relationship Id="rId258" Type="http://schemas.openxmlformats.org/officeDocument/2006/relationships/customXml" Target="../ink/ink270.xml"/><Relationship Id="rId465" Type="http://schemas.openxmlformats.org/officeDocument/2006/relationships/image" Target="../media/image374.png"/><Relationship Id="rId22" Type="http://schemas.openxmlformats.org/officeDocument/2006/relationships/image" Target="../media/image1550.png"/><Relationship Id="rId64" Type="http://schemas.openxmlformats.org/officeDocument/2006/relationships/image" Target="../media/image175.png"/><Relationship Id="rId118" Type="http://schemas.openxmlformats.org/officeDocument/2006/relationships/image" Target="../media/image202.png"/><Relationship Id="rId325" Type="http://schemas.openxmlformats.org/officeDocument/2006/relationships/customXml" Target="../ink/ink304.xml"/><Relationship Id="rId367" Type="http://schemas.openxmlformats.org/officeDocument/2006/relationships/customXml" Target="../ink/ink325.xml"/><Relationship Id="rId532" Type="http://schemas.openxmlformats.org/officeDocument/2006/relationships/customXml" Target="../ink/ink408.xml"/><Relationship Id="rId171" Type="http://schemas.openxmlformats.org/officeDocument/2006/relationships/image" Target="../media/image228.png"/><Relationship Id="rId227" Type="http://schemas.openxmlformats.org/officeDocument/2006/relationships/image" Target="../media/image256.png"/><Relationship Id="rId269" Type="http://schemas.openxmlformats.org/officeDocument/2006/relationships/image" Target="../media/image277.png"/><Relationship Id="rId434" Type="http://schemas.openxmlformats.org/officeDocument/2006/relationships/customXml" Target="../ink/ink359.xml"/><Relationship Id="rId476" Type="http://schemas.openxmlformats.org/officeDocument/2006/relationships/customXml" Target="../ink/ink380.xml"/><Relationship Id="rId33" Type="http://schemas.openxmlformats.org/officeDocument/2006/relationships/customXml" Target="../ink/ink157.xml"/><Relationship Id="rId129" Type="http://schemas.openxmlformats.org/officeDocument/2006/relationships/image" Target="../media/image207.png"/><Relationship Id="rId280" Type="http://schemas.openxmlformats.org/officeDocument/2006/relationships/customXml" Target="../ink/ink281.xml"/><Relationship Id="rId336" Type="http://schemas.openxmlformats.org/officeDocument/2006/relationships/image" Target="../media/image310.png"/><Relationship Id="rId501" Type="http://schemas.openxmlformats.org/officeDocument/2006/relationships/image" Target="../media/image392.png"/><Relationship Id="rId543" Type="http://schemas.openxmlformats.org/officeDocument/2006/relationships/image" Target="../media/image413.png"/><Relationship Id="rId75" Type="http://schemas.openxmlformats.org/officeDocument/2006/relationships/customXml" Target="../ink/ink178.xml"/><Relationship Id="rId140" Type="http://schemas.openxmlformats.org/officeDocument/2006/relationships/customXml" Target="../ink/ink211.xml"/><Relationship Id="rId182" Type="http://schemas.openxmlformats.org/officeDocument/2006/relationships/customXml" Target="../ink/ink232.xml"/><Relationship Id="rId378" Type="http://schemas.openxmlformats.org/officeDocument/2006/relationships/image" Target="../media/image331.png"/><Relationship Id="rId403" Type="http://schemas.openxmlformats.org/officeDocument/2006/relationships/image" Target="../media/image343.png"/><Relationship Id="rId6" Type="http://schemas.openxmlformats.org/officeDocument/2006/relationships/image" Target="../media/image1470.png"/><Relationship Id="rId238" Type="http://schemas.openxmlformats.org/officeDocument/2006/relationships/customXml" Target="../ink/ink260.xml"/><Relationship Id="rId445" Type="http://schemas.openxmlformats.org/officeDocument/2006/relationships/image" Target="../media/image364.png"/><Relationship Id="rId487" Type="http://schemas.openxmlformats.org/officeDocument/2006/relationships/image" Target="../media/image385.png"/><Relationship Id="rId291" Type="http://schemas.openxmlformats.org/officeDocument/2006/relationships/customXml" Target="../ink/ink287.xml"/><Relationship Id="rId305" Type="http://schemas.openxmlformats.org/officeDocument/2006/relationships/customXml" Target="../ink/ink294.xml"/><Relationship Id="rId347" Type="http://schemas.openxmlformats.org/officeDocument/2006/relationships/customXml" Target="../ink/ink315.xml"/><Relationship Id="rId512" Type="http://schemas.openxmlformats.org/officeDocument/2006/relationships/customXml" Target="../ink/ink398.xml"/><Relationship Id="rId44" Type="http://schemas.openxmlformats.org/officeDocument/2006/relationships/image" Target="../media/image166.png"/><Relationship Id="rId86" Type="http://schemas.openxmlformats.org/officeDocument/2006/relationships/image" Target="../media/image186.png"/><Relationship Id="rId151" Type="http://schemas.openxmlformats.org/officeDocument/2006/relationships/image" Target="../media/image218.png"/><Relationship Id="rId389" Type="http://schemas.openxmlformats.org/officeDocument/2006/relationships/customXml" Target="../ink/ink336.xml"/><Relationship Id="rId193" Type="http://schemas.openxmlformats.org/officeDocument/2006/relationships/image" Target="../media/image239.png"/><Relationship Id="rId207" Type="http://schemas.openxmlformats.org/officeDocument/2006/relationships/image" Target="../media/image246.png"/><Relationship Id="rId249" Type="http://schemas.openxmlformats.org/officeDocument/2006/relationships/image" Target="../media/image267.png"/><Relationship Id="rId414" Type="http://schemas.openxmlformats.org/officeDocument/2006/relationships/customXml" Target="../ink/ink349.xml"/><Relationship Id="rId456" Type="http://schemas.openxmlformats.org/officeDocument/2006/relationships/customXml" Target="../ink/ink370.xml"/><Relationship Id="rId498" Type="http://schemas.openxmlformats.org/officeDocument/2006/relationships/customXml" Target="../ink/ink391.xml"/><Relationship Id="rId13" Type="http://schemas.openxmlformats.org/officeDocument/2006/relationships/customXml" Target="../ink/ink147.xml"/><Relationship Id="rId109" Type="http://schemas.openxmlformats.org/officeDocument/2006/relationships/customXml" Target="../ink/ink195.xml"/><Relationship Id="rId260" Type="http://schemas.openxmlformats.org/officeDocument/2006/relationships/customXml" Target="../ink/ink271.xml"/><Relationship Id="rId316" Type="http://schemas.openxmlformats.org/officeDocument/2006/relationships/image" Target="../media/image300.png"/><Relationship Id="rId523" Type="http://schemas.openxmlformats.org/officeDocument/2006/relationships/image" Target="../media/image403.png"/><Relationship Id="rId55" Type="http://schemas.openxmlformats.org/officeDocument/2006/relationships/customXml" Target="../ink/ink168.xml"/><Relationship Id="rId97" Type="http://schemas.openxmlformats.org/officeDocument/2006/relationships/customXml" Target="../ink/ink189.xml"/><Relationship Id="rId120" Type="http://schemas.openxmlformats.org/officeDocument/2006/relationships/customXml" Target="../ink/ink201.xml"/><Relationship Id="rId358" Type="http://schemas.openxmlformats.org/officeDocument/2006/relationships/image" Target="../media/image321.png"/><Relationship Id="rId162" Type="http://schemas.openxmlformats.org/officeDocument/2006/relationships/customXml" Target="../ink/ink222.xml"/><Relationship Id="rId218" Type="http://schemas.openxmlformats.org/officeDocument/2006/relationships/customXml" Target="../ink/ink250.xml"/><Relationship Id="rId425" Type="http://schemas.openxmlformats.org/officeDocument/2006/relationships/image" Target="../media/image354.png"/><Relationship Id="rId467" Type="http://schemas.openxmlformats.org/officeDocument/2006/relationships/image" Target="../media/image375.png"/><Relationship Id="rId271" Type="http://schemas.openxmlformats.org/officeDocument/2006/relationships/image" Target="../media/image278.png"/><Relationship Id="rId24" Type="http://schemas.openxmlformats.org/officeDocument/2006/relationships/image" Target="../media/image1560.png"/><Relationship Id="rId66" Type="http://schemas.openxmlformats.org/officeDocument/2006/relationships/image" Target="../media/image176.png"/><Relationship Id="rId131" Type="http://schemas.openxmlformats.org/officeDocument/2006/relationships/image" Target="../media/image208.png"/><Relationship Id="rId327" Type="http://schemas.openxmlformats.org/officeDocument/2006/relationships/customXml" Target="../ink/ink305.xml"/><Relationship Id="rId369" Type="http://schemas.openxmlformats.org/officeDocument/2006/relationships/customXml" Target="../ink/ink326.xml"/><Relationship Id="rId534" Type="http://schemas.openxmlformats.org/officeDocument/2006/relationships/customXml" Target="../ink/ink409.xml"/><Relationship Id="rId173" Type="http://schemas.openxmlformats.org/officeDocument/2006/relationships/image" Target="../media/image229.png"/><Relationship Id="rId229" Type="http://schemas.openxmlformats.org/officeDocument/2006/relationships/image" Target="../media/image257.png"/><Relationship Id="rId380" Type="http://schemas.openxmlformats.org/officeDocument/2006/relationships/image" Target="../media/image332.png"/><Relationship Id="rId436" Type="http://schemas.openxmlformats.org/officeDocument/2006/relationships/customXml" Target="../ink/ink360.xml"/><Relationship Id="rId240" Type="http://schemas.openxmlformats.org/officeDocument/2006/relationships/customXml" Target="../ink/ink261.xml"/><Relationship Id="rId478" Type="http://schemas.openxmlformats.org/officeDocument/2006/relationships/customXml" Target="../ink/ink381.xml"/><Relationship Id="rId35" Type="http://schemas.openxmlformats.org/officeDocument/2006/relationships/customXml" Target="../ink/ink158.xml"/><Relationship Id="rId77" Type="http://schemas.openxmlformats.org/officeDocument/2006/relationships/customXml" Target="../ink/ink179.xml"/><Relationship Id="rId100" Type="http://schemas.openxmlformats.org/officeDocument/2006/relationships/image" Target="../media/image193.png"/><Relationship Id="rId282" Type="http://schemas.openxmlformats.org/officeDocument/2006/relationships/image" Target="../media/image283.png"/><Relationship Id="rId338" Type="http://schemas.openxmlformats.org/officeDocument/2006/relationships/image" Target="../media/image311.png"/><Relationship Id="rId503" Type="http://schemas.openxmlformats.org/officeDocument/2006/relationships/image" Target="../media/image393.png"/><Relationship Id="rId8" Type="http://schemas.openxmlformats.org/officeDocument/2006/relationships/image" Target="../media/image1480.png"/><Relationship Id="rId142" Type="http://schemas.openxmlformats.org/officeDocument/2006/relationships/customXml" Target="../ink/ink212.xml"/><Relationship Id="rId184" Type="http://schemas.openxmlformats.org/officeDocument/2006/relationships/customXml" Target="../ink/ink233.xml"/><Relationship Id="rId391" Type="http://schemas.openxmlformats.org/officeDocument/2006/relationships/customXml" Target="../ink/ink337.xml"/><Relationship Id="rId405" Type="http://schemas.openxmlformats.org/officeDocument/2006/relationships/image" Target="../media/image344.png"/><Relationship Id="rId447" Type="http://schemas.openxmlformats.org/officeDocument/2006/relationships/image" Target="../media/image365.png"/><Relationship Id="rId251" Type="http://schemas.openxmlformats.org/officeDocument/2006/relationships/image" Target="../media/image268.png"/><Relationship Id="rId489" Type="http://schemas.openxmlformats.org/officeDocument/2006/relationships/image" Target="../media/image386.png"/><Relationship Id="rId46" Type="http://schemas.openxmlformats.org/officeDocument/2006/relationships/image" Target="../media/image167.png"/><Relationship Id="rId293" Type="http://schemas.openxmlformats.org/officeDocument/2006/relationships/customXml" Target="../ink/ink288.xml"/><Relationship Id="rId307" Type="http://schemas.openxmlformats.org/officeDocument/2006/relationships/customXml" Target="../ink/ink295.xml"/><Relationship Id="rId349" Type="http://schemas.openxmlformats.org/officeDocument/2006/relationships/customXml" Target="../ink/ink316.xml"/><Relationship Id="rId514" Type="http://schemas.openxmlformats.org/officeDocument/2006/relationships/customXml" Target="../ink/ink399.xml"/><Relationship Id="rId88" Type="http://schemas.openxmlformats.org/officeDocument/2006/relationships/image" Target="../media/image187.png"/><Relationship Id="rId111" Type="http://schemas.openxmlformats.org/officeDocument/2006/relationships/customXml" Target="../ink/ink196.xml"/><Relationship Id="rId153" Type="http://schemas.openxmlformats.org/officeDocument/2006/relationships/image" Target="../media/image219.png"/><Relationship Id="rId195" Type="http://schemas.openxmlformats.org/officeDocument/2006/relationships/image" Target="../media/image240.png"/><Relationship Id="rId209" Type="http://schemas.openxmlformats.org/officeDocument/2006/relationships/image" Target="../media/image247.png"/><Relationship Id="rId360" Type="http://schemas.openxmlformats.org/officeDocument/2006/relationships/image" Target="../media/image322.png"/><Relationship Id="rId416" Type="http://schemas.openxmlformats.org/officeDocument/2006/relationships/customXml" Target="../ink/ink350.xml"/><Relationship Id="rId220" Type="http://schemas.openxmlformats.org/officeDocument/2006/relationships/customXml" Target="../ink/ink251.xml"/><Relationship Id="rId458" Type="http://schemas.openxmlformats.org/officeDocument/2006/relationships/customXml" Target="../ink/ink371.xml"/><Relationship Id="rId15" Type="http://schemas.openxmlformats.org/officeDocument/2006/relationships/customXml" Target="../ink/ink148.xml"/><Relationship Id="rId57" Type="http://schemas.openxmlformats.org/officeDocument/2006/relationships/customXml" Target="../ink/ink169.xml"/><Relationship Id="rId262" Type="http://schemas.openxmlformats.org/officeDocument/2006/relationships/customXml" Target="../ink/ink272.xml"/><Relationship Id="rId318" Type="http://schemas.openxmlformats.org/officeDocument/2006/relationships/image" Target="../media/image301.png"/><Relationship Id="rId525" Type="http://schemas.openxmlformats.org/officeDocument/2006/relationships/image" Target="../media/image404.png"/><Relationship Id="rId99" Type="http://schemas.openxmlformats.org/officeDocument/2006/relationships/customXml" Target="../ink/ink190.xml"/><Relationship Id="rId122" Type="http://schemas.openxmlformats.org/officeDocument/2006/relationships/customXml" Target="../ink/ink202.xml"/><Relationship Id="rId164" Type="http://schemas.openxmlformats.org/officeDocument/2006/relationships/customXml" Target="../ink/ink223.xml"/><Relationship Id="rId371" Type="http://schemas.openxmlformats.org/officeDocument/2006/relationships/customXml" Target="../ink/ink327.xml"/><Relationship Id="rId427" Type="http://schemas.openxmlformats.org/officeDocument/2006/relationships/image" Target="../media/image355.png"/><Relationship Id="rId469" Type="http://schemas.openxmlformats.org/officeDocument/2006/relationships/image" Target="../media/image376.png"/><Relationship Id="rId26" Type="http://schemas.openxmlformats.org/officeDocument/2006/relationships/image" Target="../media/image1570.png"/><Relationship Id="rId231" Type="http://schemas.openxmlformats.org/officeDocument/2006/relationships/image" Target="../media/image258.png"/><Relationship Id="rId273" Type="http://schemas.openxmlformats.org/officeDocument/2006/relationships/image" Target="../media/image279.png"/><Relationship Id="rId329" Type="http://schemas.openxmlformats.org/officeDocument/2006/relationships/customXml" Target="../ink/ink306.xml"/><Relationship Id="rId480" Type="http://schemas.openxmlformats.org/officeDocument/2006/relationships/customXml" Target="../ink/ink382.xml"/><Relationship Id="rId536" Type="http://schemas.openxmlformats.org/officeDocument/2006/relationships/customXml" Target="../ink/ink410.xml"/><Relationship Id="rId68" Type="http://schemas.openxmlformats.org/officeDocument/2006/relationships/image" Target="../media/image177.png"/><Relationship Id="rId133" Type="http://schemas.openxmlformats.org/officeDocument/2006/relationships/image" Target="../media/image209.png"/><Relationship Id="rId175" Type="http://schemas.openxmlformats.org/officeDocument/2006/relationships/image" Target="../media/image230.png"/><Relationship Id="rId340" Type="http://schemas.openxmlformats.org/officeDocument/2006/relationships/image" Target="../media/image312.png"/><Relationship Id="rId200" Type="http://schemas.openxmlformats.org/officeDocument/2006/relationships/customXml" Target="../ink/ink241.xml"/><Relationship Id="rId382" Type="http://schemas.openxmlformats.org/officeDocument/2006/relationships/image" Target="../media/image333.png"/><Relationship Id="rId438" Type="http://schemas.openxmlformats.org/officeDocument/2006/relationships/customXml" Target="../ink/ink361.xml"/><Relationship Id="rId242" Type="http://schemas.openxmlformats.org/officeDocument/2006/relationships/customXml" Target="../ink/ink262.xml"/><Relationship Id="rId284" Type="http://schemas.openxmlformats.org/officeDocument/2006/relationships/image" Target="../media/image284.png"/><Relationship Id="rId491" Type="http://schemas.openxmlformats.org/officeDocument/2006/relationships/image" Target="../media/image387.png"/><Relationship Id="rId505" Type="http://schemas.openxmlformats.org/officeDocument/2006/relationships/image" Target="../media/image394.png"/><Relationship Id="rId37" Type="http://schemas.openxmlformats.org/officeDocument/2006/relationships/customXml" Target="../ink/ink159.xml"/><Relationship Id="rId79" Type="http://schemas.openxmlformats.org/officeDocument/2006/relationships/customXml" Target="../ink/ink180.xml"/><Relationship Id="rId102" Type="http://schemas.openxmlformats.org/officeDocument/2006/relationships/image" Target="../media/image194.png"/><Relationship Id="rId144" Type="http://schemas.openxmlformats.org/officeDocument/2006/relationships/customXml" Target="../ink/ink213.xml"/><Relationship Id="rId90" Type="http://schemas.openxmlformats.org/officeDocument/2006/relationships/image" Target="../media/image188.png"/><Relationship Id="rId186" Type="http://schemas.openxmlformats.org/officeDocument/2006/relationships/customXml" Target="../ink/ink234.xml"/><Relationship Id="rId351" Type="http://schemas.openxmlformats.org/officeDocument/2006/relationships/customXml" Target="../ink/ink317.xml"/><Relationship Id="rId393" Type="http://schemas.openxmlformats.org/officeDocument/2006/relationships/image" Target="../media/image338.png"/><Relationship Id="rId407" Type="http://schemas.openxmlformats.org/officeDocument/2006/relationships/image" Target="../media/image345.png"/><Relationship Id="rId449" Type="http://schemas.openxmlformats.org/officeDocument/2006/relationships/image" Target="../media/image366.png"/><Relationship Id="rId211" Type="http://schemas.openxmlformats.org/officeDocument/2006/relationships/image" Target="../media/image248.png"/><Relationship Id="rId253" Type="http://schemas.openxmlformats.org/officeDocument/2006/relationships/image" Target="../media/image269.png"/><Relationship Id="rId295" Type="http://schemas.openxmlformats.org/officeDocument/2006/relationships/customXml" Target="../ink/ink289.xml"/><Relationship Id="rId309" Type="http://schemas.openxmlformats.org/officeDocument/2006/relationships/customXml" Target="../ink/ink296.xml"/><Relationship Id="rId460" Type="http://schemas.openxmlformats.org/officeDocument/2006/relationships/customXml" Target="../ink/ink372.xml"/><Relationship Id="rId516" Type="http://schemas.openxmlformats.org/officeDocument/2006/relationships/customXml" Target="../ink/ink400.xml"/><Relationship Id="rId48" Type="http://schemas.openxmlformats.org/officeDocument/2006/relationships/image" Target="../media/image168.png"/><Relationship Id="rId113" Type="http://schemas.openxmlformats.org/officeDocument/2006/relationships/customXml" Target="../ink/ink197.xml"/><Relationship Id="rId320" Type="http://schemas.openxmlformats.org/officeDocument/2006/relationships/image" Target="../media/image302.png"/><Relationship Id="rId155" Type="http://schemas.openxmlformats.org/officeDocument/2006/relationships/image" Target="../media/image220.png"/><Relationship Id="rId197" Type="http://schemas.openxmlformats.org/officeDocument/2006/relationships/image" Target="../media/image241.png"/><Relationship Id="rId362" Type="http://schemas.openxmlformats.org/officeDocument/2006/relationships/image" Target="../media/image323.png"/><Relationship Id="rId418" Type="http://schemas.openxmlformats.org/officeDocument/2006/relationships/customXml" Target="../ink/ink351.xml"/><Relationship Id="rId222" Type="http://schemas.openxmlformats.org/officeDocument/2006/relationships/customXml" Target="../ink/ink252.xml"/><Relationship Id="rId264" Type="http://schemas.openxmlformats.org/officeDocument/2006/relationships/customXml" Target="../ink/ink273.xml"/><Relationship Id="rId471" Type="http://schemas.openxmlformats.org/officeDocument/2006/relationships/image" Target="../media/image377.png"/><Relationship Id="rId17" Type="http://schemas.openxmlformats.org/officeDocument/2006/relationships/customXml" Target="../ink/ink149.xml"/><Relationship Id="rId59" Type="http://schemas.openxmlformats.org/officeDocument/2006/relationships/customXml" Target="../ink/ink170.xml"/><Relationship Id="rId124" Type="http://schemas.openxmlformats.org/officeDocument/2006/relationships/customXml" Target="../ink/ink203.xml"/><Relationship Id="rId527" Type="http://schemas.openxmlformats.org/officeDocument/2006/relationships/image" Target="../media/image405.png"/><Relationship Id="rId70" Type="http://schemas.openxmlformats.org/officeDocument/2006/relationships/image" Target="../media/image178.png"/><Relationship Id="rId166" Type="http://schemas.openxmlformats.org/officeDocument/2006/relationships/customXml" Target="../ink/ink224.xml"/><Relationship Id="rId331" Type="http://schemas.openxmlformats.org/officeDocument/2006/relationships/customXml" Target="../ink/ink307.xml"/><Relationship Id="rId373" Type="http://schemas.openxmlformats.org/officeDocument/2006/relationships/customXml" Target="../ink/ink328.xml"/><Relationship Id="rId429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9.png"/><Relationship Id="rId440" Type="http://schemas.openxmlformats.org/officeDocument/2006/relationships/customXml" Target="../ink/ink362.xml"/><Relationship Id="rId28" Type="http://schemas.openxmlformats.org/officeDocument/2006/relationships/image" Target="../media/image1580.png"/><Relationship Id="rId275" Type="http://schemas.openxmlformats.org/officeDocument/2006/relationships/image" Target="../media/image280.png"/><Relationship Id="rId300" Type="http://schemas.openxmlformats.org/officeDocument/2006/relationships/image" Target="../media/image292.png"/><Relationship Id="rId482" Type="http://schemas.openxmlformats.org/officeDocument/2006/relationships/customXml" Target="../ink/ink383.xml"/><Relationship Id="rId538" Type="http://schemas.openxmlformats.org/officeDocument/2006/relationships/customXml" Target="../ink/ink411.xml"/><Relationship Id="rId81" Type="http://schemas.openxmlformats.org/officeDocument/2006/relationships/customXml" Target="../ink/ink181.xml"/><Relationship Id="rId135" Type="http://schemas.openxmlformats.org/officeDocument/2006/relationships/image" Target="../media/image210.png"/><Relationship Id="rId177" Type="http://schemas.openxmlformats.org/officeDocument/2006/relationships/image" Target="../media/image231.png"/><Relationship Id="rId342" Type="http://schemas.openxmlformats.org/officeDocument/2006/relationships/image" Target="../media/image313.png"/><Relationship Id="rId384" Type="http://schemas.openxmlformats.org/officeDocument/2006/relationships/image" Target="../media/image334.png"/><Relationship Id="rId202" Type="http://schemas.openxmlformats.org/officeDocument/2006/relationships/customXml" Target="../ink/ink242.xml"/><Relationship Id="rId244" Type="http://schemas.openxmlformats.org/officeDocument/2006/relationships/customXml" Target="../ink/ink263.xml"/><Relationship Id="rId39" Type="http://schemas.openxmlformats.org/officeDocument/2006/relationships/customXml" Target="../ink/ink160.xml"/><Relationship Id="rId286" Type="http://schemas.openxmlformats.org/officeDocument/2006/relationships/image" Target="../media/image285.png"/><Relationship Id="rId451" Type="http://schemas.openxmlformats.org/officeDocument/2006/relationships/image" Target="../media/image367.png"/><Relationship Id="rId493" Type="http://schemas.openxmlformats.org/officeDocument/2006/relationships/image" Target="../media/image388.png"/><Relationship Id="rId507" Type="http://schemas.openxmlformats.org/officeDocument/2006/relationships/image" Target="../media/image395.png"/><Relationship Id="rId50" Type="http://schemas.openxmlformats.org/officeDocument/2006/relationships/image" Target="../media/image169.png"/><Relationship Id="rId104" Type="http://schemas.openxmlformats.org/officeDocument/2006/relationships/image" Target="../media/image195.png"/><Relationship Id="rId146" Type="http://schemas.openxmlformats.org/officeDocument/2006/relationships/customXml" Target="../ink/ink214.xml"/><Relationship Id="rId188" Type="http://schemas.openxmlformats.org/officeDocument/2006/relationships/customXml" Target="../ink/ink235.xml"/><Relationship Id="rId311" Type="http://schemas.openxmlformats.org/officeDocument/2006/relationships/customXml" Target="../ink/ink297.xml"/><Relationship Id="rId353" Type="http://schemas.openxmlformats.org/officeDocument/2006/relationships/customXml" Target="../ink/ink318.xml"/><Relationship Id="rId395" Type="http://schemas.openxmlformats.org/officeDocument/2006/relationships/image" Target="../media/image339.png"/><Relationship Id="rId409" Type="http://schemas.openxmlformats.org/officeDocument/2006/relationships/image" Target="../media/image346.png"/><Relationship Id="rId92" Type="http://schemas.openxmlformats.org/officeDocument/2006/relationships/image" Target="../media/image189.png"/><Relationship Id="rId213" Type="http://schemas.openxmlformats.org/officeDocument/2006/relationships/image" Target="../media/image249.png"/><Relationship Id="rId420" Type="http://schemas.openxmlformats.org/officeDocument/2006/relationships/customXml" Target="../ink/ink352.xml"/><Relationship Id="rId255" Type="http://schemas.openxmlformats.org/officeDocument/2006/relationships/image" Target="../media/image270.png"/><Relationship Id="rId297" Type="http://schemas.openxmlformats.org/officeDocument/2006/relationships/customXml" Target="../ink/ink290.xml"/><Relationship Id="rId462" Type="http://schemas.openxmlformats.org/officeDocument/2006/relationships/customXml" Target="../ink/ink373.xml"/><Relationship Id="rId518" Type="http://schemas.openxmlformats.org/officeDocument/2006/relationships/customXml" Target="../ink/ink401.xml"/><Relationship Id="rId115" Type="http://schemas.openxmlformats.org/officeDocument/2006/relationships/customXml" Target="../ink/ink198.xml"/><Relationship Id="rId157" Type="http://schemas.openxmlformats.org/officeDocument/2006/relationships/image" Target="../media/image221.png"/><Relationship Id="rId322" Type="http://schemas.openxmlformats.org/officeDocument/2006/relationships/image" Target="../media/image303.png"/><Relationship Id="rId364" Type="http://schemas.openxmlformats.org/officeDocument/2006/relationships/image" Target="../media/image324.png"/><Relationship Id="rId61" Type="http://schemas.openxmlformats.org/officeDocument/2006/relationships/customXml" Target="../ink/ink171.xml"/><Relationship Id="rId199" Type="http://schemas.openxmlformats.org/officeDocument/2006/relationships/image" Target="../media/image242.png"/><Relationship Id="rId19" Type="http://schemas.openxmlformats.org/officeDocument/2006/relationships/customXml" Target="../ink/ink150.xml"/><Relationship Id="rId224" Type="http://schemas.openxmlformats.org/officeDocument/2006/relationships/customXml" Target="../ink/ink253.xml"/><Relationship Id="rId266" Type="http://schemas.openxmlformats.org/officeDocument/2006/relationships/customXml" Target="../ink/ink274.xml"/><Relationship Id="rId431" Type="http://schemas.openxmlformats.org/officeDocument/2006/relationships/image" Target="../media/image357.png"/><Relationship Id="rId473" Type="http://schemas.openxmlformats.org/officeDocument/2006/relationships/image" Target="../media/image378.png"/><Relationship Id="rId529" Type="http://schemas.openxmlformats.org/officeDocument/2006/relationships/image" Target="../media/image406.png"/><Relationship Id="rId30" Type="http://schemas.openxmlformats.org/officeDocument/2006/relationships/image" Target="../media/image1590.png"/><Relationship Id="rId126" Type="http://schemas.openxmlformats.org/officeDocument/2006/relationships/customXml" Target="../ink/ink204.xml"/><Relationship Id="rId168" Type="http://schemas.openxmlformats.org/officeDocument/2006/relationships/customXml" Target="../ink/ink225.xml"/><Relationship Id="rId333" Type="http://schemas.openxmlformats.org/officeDocument/2006/relationships/customXml" Target="../ink/ink308.xml"/><Relationship Id="rId540" Type="http://schemas.openxmlformats.org/officeDocument/2006/relationships/customXml" Target="../ink/ink412.xml"/><Relationship Id="rId72" Type="http://schemas.openxmlformats.org/officeDocument/2006/relationships/image" Target="../media/image179.png"/><Relationship Id="rId375" Type="http://schemas.openxmlformats.org/officeDocument/2006/relationships/customXml" Target="../ink/ink329.xml"/><Relationship Id="rId3" Type="http://schemas.openxmlformats.org/officeDocument/2006/relationships/customXml" Target="../ink/ink142.xml"/><Relationship Id="rId235" Type="http://schemas.openxmlformats.org/officeDocument/2006/relationships/image" Target="../media/image260.png"/><Relationship Id="rId277" Type="http://schemas.openxmlformats.org/officeDocument/2006/relationships/image" Target="../media/image281.png"/><Relationship Id="rId400" Type="http://schemas.openxmlformats.org/officeDocument/2006/relationships/customXml" Target="../ink/ink342.xml"/><Relationship Id="rId442" Type="http://schemas.openxmlformats.org/officeDocument/2006/relationships/customXml" Target="../ink/ink363.xml"/><Relationship Id="rId484" Type="http://schemas.openxmlformats.org/officeDocument/2006/relationships/customXml" Target="../ink/ink384.xml"/><Relationship Id="rId137" Type="http://schemas.openxmlformats.org/officeDocument/2006/relationships/image" Target="../media/image211.png"/><Relationship Id="rId302" Type="http://schemas.openxmlformats.org/officeDocument/2006/relationships/image" Target="../media/image293.png"/><Relationship Id="rId344" Type="http://schemas.openxmlformats.org/officeDocument/2006/relationships/image" Target="../media/image314.png"/><Relationship Id="rId41" Type="http://schemas.openxmlformats.org/officeDocument/2006/relationships/customXml" Target="../ink/ink161.xml"/><Relationship Id="rId83" Type="http://schemas.openxmlformats.org/officeDocument/2006/relationships/customXml" Target="../ink/ink182.xml"/><Relationship Id="rId179" Type="http://schemas.openxmlformats.org/officeDocument/2006/relationships/image" Target="../media/image232.png"/><Relationship Id="rId386" Type="http://schemas.openxmlformats.org/officeDocument/2006/relationships/image" Target="../media/image335.png"/><Relationship Id="rId190" Type="http://schemas.openxmlformats.org/officeDocument/2006/relationships/customXml" Target="../ink/ink236.xml"/><Relationship Id="rId204" Type="http://schemas.openxmlformats.org/officeDocument/2006/relationships/customXml" Target="../ink/ink243.xml"/><Relationship Id="rId246" Type="http://schemas.openxmlformats.org/officeDocument/2006/relationships/customXml" Target="../ink/ink264.xml"/><Relationship Id="rId288" Type="http://schemas.openxmlformats.org/officeDocument/2006/relationships/image" Target="../media/image286.png"/><Relationship Id="rId411" Type="http://schemas.openxmlformats.org/officeDocument/2006/relationships/image" Target="../media/image347.png"/><Relationship Id="rId453" Type="http://schemas.openxmlformats.org/officeDocument/2006/relationships/image" Target="../media/image368.png"/><Relationship Id="rId509" Type="http://schemas.openxmlformats.org/officeDocument/2006/relationships/image" Target="../media/image396.png"/><Relationship Id="rId106" Type="http://schemas.openxmlformats.org/officeDocument/2006/relationships/image" Target="../media/image196.png"/><Relationship Id="rId313" Type="http://schemas.openxmlformats.org/officeDocument/2006/relationships/customXml" Target="../ink/ink298.xml"/><Relationship Id="rId495" Type="http://schemas.openxmlformats.org/officeDocument/2006/relationships/image" Target="../media/image389.png"/><Relationship Id="rId10" Type="http://schemas.openxmlformats.org/officeDocument/2006/relationships/image" Target="../media/image1490.png"/><Relationship Id="rId52" Type="http://schemas.openxmlformats.org/officeDocument/2006/relationships/image" Target="../media/image170.png"/><Relationship Id="rId94" Type="http://schemas.openxmlformats.org/officeDocument/2006/relationships/image" Target="../media/image190.png"/><Relationship Id="rId148" Type="http://schemas.openxmlformats.org/officeDocument/2006/relationships/customXml" Target="../ink/ink215.xml"/><Relationship Id="rId355" Type="http://schemas.openxmlformats.org/officeDocument/2006/relationships/customXml" Target="../ink/ink319.xml"/><Relationship Id="rId397" Type="http://schemas.openxmlformats.org/officeDocument/2006/relationships/image" Target="../media/image340.png"/><Relationship Id="rId520" Type="http://schemas.openxmlformats.org/officeDocument/2006/relationships/customXml" Target="../ink/ink402.xml"/><Relationship Id="rId215" Type="http://schemas.openxmlformats.org/officeDocument/2006/relationships/image" Target="../media/image250.png"/><Relationship Id="rId257" Type="http://schemas.openxmlformats.org/officeDocument/2006/relationships/image" Target="../media/image271.png"/><Relationship Id="rId422" Type="http://schemas.openxmlformats.org/officeDocument/2006/relationships/customXml" Target="../ink/ink353.xml"/><Relationship Id="rId464" Type="http://schemas.openxmlformats.org/officeDocument/2006/relationships/customXml" Target="../ink/ink374.xml"/><Relationship Id="rId299" Type="http://schemas.openxmlformats.org/officeDocument/2006/relationships/customXml" Target="../ink/ink291.xml"/><Relationship Id="rId63" Type="http://schemas.openxmlformats.org/officeDocument/2006/relationships/customXml" Target="../ink/ink172.xml"/><Relationship Id="rId159" Type="http://schemas.openxmlformats.org/officeDocument/2006/relationships/image" Target="../media/image222.png"/><Relationship Id="rId366" Type="http://schemas.openxmlformats.org/officeDocument/2006/relationships/image" Target="../media/image325.png"/><Relationship Id="rId226" Type="http://schemas.openxmlformats.org/officeDocument/2006/relationships/customXml" Target="../ink/ink254.xml"/><Relationship Id="rId433" Type="http://schemas.openxmlformats.org/officeDocument/2006/relationships/image" Target="../media/image358.png"/><Relationship Id="rId74" Type="http://schemas.openxmlformats.org/officeDocument/2006/relationships/image" Target="../media/image180.png"/><Relationship Id="rId377" Type="http://schemas.openxmlformats.org/officeDocument/2006/relationships/customXml" Target="../ink/ink330.xml"/><Relationship Id="rId500" Type="http://schemas.openxmlformats.org/officeDocument/2006/relationships/customXml" Target="../ink/ink392.xml"/><Relationship Id="rId5" Type="http://schemas.openxmlformats.org/officeDocument/2006/relationships/customXml" Target="../ink/ink143.xml"/><Relationship Id="rId237" Type="http://schemas.openxmlformats.org/officeDocument/2006/relationships/image" Target="../media/image261.png"/><Relationship Id="rId444" Type="http://schemas.openxmlformats.org/officeDocument/2006/relationships/customXml" Target="../ink/ink364.xml"/><Relationship Id="rId290" Type="http://schemas.openxmlformats.org/officeDocument/2006/relationships/image" Target="../media/image287.png"/><Relationship Id="rId304" Type="http://schemas.openxmlformats.org/officeDocument/2006/relationships/image" Target="../media/image294.png"/><Relationship Id="rId388" Type="http://schemas.openxmlformats.org/officeDocument/2006/relationships/image" Target="../media/image336.png"/><Relationship Id="rId511" Type="http://schemas.openxmlformats.org/officeDocument/2006/relationships/image" Target="../media/image3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6.xml"/><Relationship Id="rId13" Type="http://schemas.openxmlformats.org/officeDocument/2006/relationships/image" Target="../media/image426.png"/><Relationship Id="rId3" Type="http://schemas.openxmlformats.org/officeDocument/2006/relationships/image" Target="../media/image421.png"/><Relationship Id="rId7" Type="http://schemas.openxmlformats.org/officeDocument/2006/relationships/image" Target="../media/image423.png"/><Relationship Id="rId12" Type="http://schemas.openxmlformats.org/officeDocument/2006/relationships/customXml" Target="../ink/ink418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5.xml"/><Relationship Id="rId11" Type="http://schemas.openxmlformats.org/officeDocument/2006/relationships/image" Target="../media/image425.png"/><Relationship Id="rId5" Type="http://schemas.openxmlformats.org/officeDocument/2006/relationships/image" Target="../media/image422.png"/><Relationship Id="rId10" Type="http://schemas.openxmlformats.org/officeDocument/2006/relationships/customXml" Target="../ink/ink417.xml"/><Relationship Id="rId4" Type="http://schemas.openxmlformats.org/officeDocument/2006/relationships/customXml" Target="../ink/ink414.xml"/><Relationship Id="rId9" Type="http://schemas.openxmlformats.org/officeDocument/2006/relationships/image" Target="../media/image42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customXml" Target="../ink/ink419.xml"/><Relationship Id="rId7" Type="http://schemas.openxmlformats.org/officeDocument/2006/relationships/customXml" Target="../ink/ink421.xml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customXml" Target="../ink/ink420.xml"/><Relationship Id="rId10" Type="http://schemas.openxmlformats.org/officeDocument/2006/relationships/image" Target="../media/image431.png"/><Relationship Id="rId4" Type="http://schemas.openxmlformats.org/officeDocument/2006/relationships/image" Target="../media/image428.png"/><Relationship Id="rId9" Type="http://schemas.openxmlformats.org/officeDocument/2006/relationships/customXml" Target="../ink/ink4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1.png"/><Relationship Id="rId21" Type="http://schemas.openxmlformats.org/officeDocument/2006/relationships/customXml" Target="../ink/ink432.xml"/><Relationship Id="rId42" Type="http://schemas.openxmlformats.org/officeDocument/2006/relationships/image" Target="../media/image459.png"/><Relationship Id="rId47" Type="http://schemas.openxmlformats.org/officeDocument/2006/relationships/customXml" Target="../ink/ink445.xml"/><Relationship Id="rId63" Type="http://schemas.openxmlformats.org/officeDocument/2006/relationships/customXml" Target="../ink/ink453.xml"/><Relationship Id="rId68" Type="http://schemas.openxmlformats.org/officeDocument/2006/relationships/image" Target="../media/image472.png"/><Relationship Id="rId84" Type="http://schemas.openxmlformats.org/officeDocument/2006/relationships/image" Target="../media/image480.png"/><Relationship Id="rId89" Type="http://schemas.openxmlformats.org/officeDocument/2006/relationships/customXml" Target="../ink/ink466.xml"/><Relationship Id="rId112" Type="http://schemas.openxmlformats.org/officeDocument/2006/relationships/image" Target="../media/image494.png"/><Relationship Id="rId16" Type="http://schemas.openxmlformats.org/officeDocument/2006/relationships/image" Target="../media/image446.png"/><Relationship Id="rId107" Type="http://schemas.openxmlformats.org/officeDocument/2006/relationships/customXml" Target="../ink/ink475.xml"/><Relationship Id="rId11" Type="http://schemas.openxmlformats.org/officeDocument/2006/relationships/customXml" Target="../ink/ink427.xml"/><Relationship Id="rId32" Type="http://schemas.openxmlformats.org/officeDocument/2006/relationships/image" Target="../media/image454.png"/><Relationship Id="rId37" Type="http://schemas.openxmlformats.org/officeDocument/2006/relationships/customXml" Target="../ink/ink440.xml"/><Relationship Id="rId53" Type="http://schemas.openxmlformats.org/officeDocument/2006/relationships/customXml" Target="../ink/ink448.xml"/><Relationship Id="rId58" Type="http://schemas.openxmlformats.org/officeDocument/2006/relationships/image" Target="../media/image467.png"/><Relationship Id="rId74" Type="http://schemas.openxmlformats.org/officeDocument/2006/relationships/image" Target="../media/image475.png"/><Relationship Id="rId79" Type="http://schemas.openxmlformats.org/officeDocument/2006/relationships/customXml" Target="../ink/ink461.xml"/><Relationship Id="rId102" Type="http://schemas.openxmlformats.org/officeDocument/2006/relationships/image" Target="../media/image489.png"/><Relationship Id="rId5" Type="http://schemas.openxmlformats.org/officeDocument/2006/relationships/customXml" Target="../ink/ink424.xml"/><Relationship Id="rId90" Type="http://schemas.openxmlformats.org/officeDocument/2006/relationships/image" Target="../media/image483.png"/><Relationship Id="rId95" Type="http://schemas.openxmlformats.org/officeDocument/2006/relationships/customXml" Target="../ink/ink469.xml"/><Relationship Id="rId22" Type="http://schemas.openxmlformats.org/officeDocument/2006/relationships/image" Target="../media/image449.png"/><Relationship Id="rId27" Type="http://schemas.openxmlformats.org/officeDocument/2006/relationships/customXml" Target="../ink/ink435.xml"/><Relationship Id="rId43" Type="http://schemas.openxmlformats.org/officeDocument/2006/relationships/customXml" Target="../ink/ink443.xml"/><Relationship Id="rId48" Type="http://schemas.openxmlformats.org/officeDocument/2006/relationships/image" Target="../media/image462.png"/><Relationship Id="rId64" Type="http://schemas.openxmlformats.org/officeDocument/2006/relationships/image" Target="../media/image470.png"/><Relationship Id="rId69" Type="http://schemas.openxmlformats.org/officeDocument/2006/relationships/customXml" Target="../ink/ink456.xml"/><Relationship Id="rId113" Type="http://schemas.openxmlformats.org/officeDocument/2006/relationships/customXml" Target="../ink/ink478.xml"/><Relationship Id="rId80" Type="http://schemas.openxmlformats.org/officeDocument/2006/relationships/image" Target="../media/image478.png"/><Relationship Id="rId85" Type="http://schemas.openxmlformats.org/officeDocument/2006/relationships/customXml" Target="../ink/ink464.xml"/><Relationship Id="rId12" Type="http://schemas.openxmlformats.org/officeDocument/2006/relationships/image" Target="../media/image444.png"/><Relationship Id="rId17" Type="http://schemas.openxmlformats.org/officeDocument/2006/relationships/customXml" Target="../ink/ink430.xml"/><Relationship Id="rId33" Type="http://schemas.openxmlformats.org/officeDocument/2006/relationships/customXml" Target="../ink/ink438.xml"/><Relationship Id="rId38" Type="http://schemas.openxmlformats.org/officeDocument/2006/relationships/image" Target="../media/image457.png"/><Relationship Id="rId59" Type="http://schemas.openxmlformats.org/officeDocument/2006/relationships/customXml" Target="../ink/ink451.xml"/><Relationship Id="rId103" Type="http://schemas.openxmlformats.org/officeDocument/2006/relationships/customXml" Target="../ink/ink473.xml"/><Relationship Id="rId108" Type="http://schemas.openxmlformats.org/officeDocument/2006/relationships/image" Target="../media/image492.png"/><Relationship Id="rId54" Type="http://schemas.openxmlformats.org/officeDocument/2006/relationships/image" Target="../media/image465.png"/><Relationship Id="rId70" Type="http://schemas.openxmlformats.org/officeDocument/2006/relationships/image" Target="../media/image473.png"/><Relationship Id="rId75" Type="http://schemas.openxmlformats.org/officeDocument/2006/relationships/customXml" Target="../ink/ink459.xml"/><Relationship Id="rId91" Type="http://schemas.openxmlformats.org/officeDocument/2006/relationships/customXml" Target="../ink/ink467.xml"/><Relationship Id="rId96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15" Type="http://schemas.openxmlformats.org/officeDocument/2006/relationships/customXml" Target="../ink/ink429.xml"/><Relationship Id="rId23" Type="http://schemas.openxmlformats.org/officeDocument/2006/relationships/customXml" Target="../ink/ink433.xml"/><Relationship Id="rId28" Type="http://schemas.openxmlformats.org/officeDocument/2006/relationships/image" Target="../media/image452.png"/><Relationship Id="rId36" Type="http://schemas.openxmlformats.org/officeDocument/2006/relationships/image" Target="../media/image456.png"/><Relationship Id="rId49" Type="http://schemas.openxmlformats.org/officeDocument/2006/relationships/customXml" Target="../ink/ink446.xml"/><Relationship Id="rId57" Type="http://schemas.openxmlformats.org/officeDocument/2006/relationships/customXml" Target="../ink/ink450.xml"/><Relationship Id="rId106" Type="http://schemas.openxmlformats.org/officeDocument/2006/relationships/image" Target="../media/image491.png"/><Relationship Id="rId114" Type="http://schemas.openxmlformats.org/officeDocument/2006/relationships/image" Target="../media/image495.png"/><Relationship Id="rId10" Type="http://schemas.openxmlformats.org/officeDocument/2006/relationships/image" Target="../media/image443.png"/><Relationship Id="rId31" Type="http://schemas.openxmlformats.org/officeDocument/2006/relationships/customXml" Target="../ink/ink437.xml"/><Relationship Id="rId44" Type="http://schemas.openxmlformats.org/officeDocument/2006/relationships/image" Target="../media/image460.png"/><Relationship Id="rId52" Type="http://schemas.openxmlformats.org/officeDocument/2006/relationships/image" Target="../media/image464.png"/><Relationship Id="rId60" Type="http://schemas.openxmlformats.org/officeDocument/2006/relationships/image" Target="../media/image468.png"/><Relationship Id="rId65" Type="http://schemas.openxmlformats.org/officeDocument/2006/relationships/customXml" Target="../ink/ink454.xml"/><Relationship Id="rId73" Type="http://schemas.openxmlformats.org/officeDocument/2006/relationships/customXml" Target="../ink/ink458.xml"/><Relationship Id="rId78" Type="http://schemas.openxmlformats.org/officeDocument/2006/relationships/image" Target="../media/image477.png"/><Relationship Id="rId81" Type="http://schemas.openxmlformats.org/officeDocument/2006/relationships/customXml" Target="../ink/ink462.xml"/><Relationship Id="rId86" Type="http://schemas.openxmlformats.org/officeDocument/2006/relationships/image" Target="../media/image481.png"/><Relationship Id="rId94" Type="http://schemas.openxmlformats.org/officeDocument/2006/relationships/image" Target="../media/image485.png"/><Relationship Id="rId99" Type="http://schemas.openxmlformats.org/officeDocument/2006/relationships/customXml" Target="../ink/ink471.xml"/><Relationship Id="rId101" Type="http://schemas.openxmlformats.org/officeDocument/2006/relationships/customXml" Target="../ink/ink472.xml"/><Relationship Id="rId4" Type="http://schemas.openxmlformats.org/officeDocument/2006/relationships/image" Target="../media/image440.png"/><Relationship Id="rId9" Type="http://schemas.openxmlformats.org/officeDocument/2006/relationships/customXml" Target="../ink/ink426.xml"/><Relationship Id="rId13" Type="http://schemas.openxmlformats.org/officeDocument/2006/relationships/customXml" Target="../ink/ink428.xml"/><Relationship Id="rId18" Type="http://schemas.openxmlformats.org/officeDocument/2006/relationships/image" Target="../media/image447.png"/><Relationship Id="rId39" Type="http://schemas.openxmlformats.org/officeDocument/2006/relationships/customXml" Target="../ink/ink441.xml"/><Relationship Id="rId109" Type="http://schemas.openxmlformats.org/officeDocument/2006/relationships/customXml" Target="../ink/ink476.xml"/><Relationship Id="rId34" Type="http://schemas.openxmlformats.org/officeDocument/2006/relationships/image" Target="../media/image455.png"/><Relationship Id="rId50" Type="http://schemas.openxmlformats.org/officeDocument/2006/relationships/image" Target="../media/image463.png"/><Relationship Id="rId55" Type="http://schemas.openxmlformats.org/officeDocument/2006/relationships/customXml" Target="../ink/ink449.xml"/><Relationship Id="rId76" Type="http://schemas.openxmlformats.org/officeDocument/2006/relationships/image" Target="../media/image476.png"/><Relationship Id="rId97" Type="http://schemas.openxmlformats.org/officeDocument/2006/relationships/customXml" Target="../ink/ink470.xml"/><Relationship Id="rId104" Type="http://schemas.openxmlformats.org/officeDocument/2006/relationships/image" Target="../media/image490.png"/><Relationship Id="rId7" Type="http://schemas.openxmlformats.org/officeDocument/2006/relationships/customXml" Target="../ink/ink425.xml"/><Relationship Id="rId71" Type="http://schemas.openxmlformats.org/officeDocument/2006/relationships/customXml" Target="../ink/ink457.xml"/><Relationship Id="rId92" Type="http://schemas.openxmlformats.org/officeDocument/2006/relationships/image" Target="../media/image484.png"/><Relationship Id="rId2" Type="http://schemas.openxmlformats.org/officeDocument/2006/relationships/image" Target="../media/image439.png"/><Relationship Id="rId29" Type="http://schemas.openxmlformats.org/officeDocument/2006/relationships/customXml" Target="../ink/ink436.xml"/><Relationship Id="rId24" Type="http://schemas.openxmlformats.org/officeDocument/2006/relationships/image" Target="../media/image450.png"/><Relationship Id="rId40" Type="http://schemas.openxmlformats.org/officeDocument/2006/relationships/image" Target="../media/image458.png"/><Relationship Id="rId45" Type="http://schemas.openxmlformats.org/officeDocument/2006/relationships/customXml" Target="../ink/ink444.xml"/><Relationship Id="rId66" Type="http://schemas.openxmlformats.org/officeDocument/2006/relationships/image" Target="../media/image471.png"/><Relationship Id="rId87" Type="http://schemas.openxmlformats.org/officeDocument/2006/relationships/customXml" Target="../ink/ink465.xml"/><Relationship Id="rId110" Type="http://schemas.openxmlformats.org/officeDocument/2006/relationships/image" Target="../media/image493.png"/><Relationship Id="rId115" Type="http://schemas.openxmlformats.org/officeDocument/2006/relationships/customXml" Target="../ink/ink479.xml"/><Relationship Id="rId61" Type="http://schemas.openxmlformats.org/officeDocument/2006/relationships/customXml" Target="../ink/ink452.xml"/><Relationship Id="rId82" Type="http://schemas.openxmlformats.org/officeDocument/2006/relationships/image" Target="../media/image479.png"/><Relationship Id="rId19" Type="http://schemas.openxmlformats.org/officeDocument/2006/relationships/customXml" Target="../ink/ink431.xml"/><Relationship Id="rId14" Type="http://schemas.openxmlformats.org/officeDocument/2006/relationships/image" Target="../media/image445.png"/><Relationship Id="rId30" Type="http://schemas.openxmlformats.org/officeDocument/2006/relationships/image" Target="../media/image453.png"/><Relationship Id="rId35" Type="http://schemas.openxmlformats.org/officeDocument/2006/relationships/customXml" Target="../ink/ink439.xml"/><Relationship Id="rId56" Type="http://schemas.openxmlformats.org/officeDocument/2006/relationships/image" Target="../media/image466.png"/><Relationship Id="rId77" Type="http://schemas.openxmlformats.org/officeDocument/2006/relationships/customXml" Target="../ink/ink460.xml"/><Relationship Id="rId100" Type="http://schemas.openxmlformats.org/officeDocument/2006/relationships/image" Target="../media/image488.png"/><Relationship Id="rId105" Type="http://schemas.openxmlformats.org/officeDocument/2006/relationships/customXml" Target="../ink/ink474.xml"/><Relationship Id="rId8" Type="http://schemas.openxmlformats.org/officeDocument/2006/relationships/image" Target="../media/image442.png"/><Relationship Id="rId51" Type="http://schemas.openxmlformats.org/officeDocument/2006/relationships/customXml" Target="../ink/ink447.xml"/><Relationship Id="rId72" Type="http://schemas.openxmlformats.org/officeDocument/2006/relationships/image" Target="../media/image474.png"/><Relationship Id="rId93" Type="http://schemas.openxmlformats.org/officeDocument/2006/relationships/customXml" Target="../ink/ink468.xml"/><Relationship Id="rId98" Type="http://schemas.openxmlformats.org/officeDocument/2006/relationships/image" Target="../media/image487.png"/><Relationship Id="rId3" Type="http://schemas.openxmlformats.org/officeDocument/2006/relationships/customXml" Target="../ink/ink423.xml"/><Relationship Id="rId25" Type="http://schemas.openxmlformats.org/officeDocument/2006/relationships/customXml" Target="../ink/ink434.xml"/><Relationship Id="rId46" Type="http://schemas.openxmlformats.org/officeDocument/2006/relationships/image" Target="../media/image461.png"/><Relationship Id="rId67" Type="http://schemas.openxmlformats.org/officeDocument/2006/relationships/customXml" Target="../ink/ink455.xml"/><Relationship Id="rId116" Type="http://schemas.openxmlformats.org/officeDocument/2006/relationships/image" Target="../media/image496.png"/><Relationship Id="rId20" Type="http://schemas.openxmlformats.org/officeDocument/2006/relationships/image" Target="../media/image448.png"/><Relationship Id="rId41" Type="http://schemas.openxmlformats.org/officeDocument/2006/relationships/customXml" Target="../ink/ink442.xml"/><Relationship Id="rId62" Type="http://schemas.openxmlformats.org/officeDocument/2006/relationships/image" Target="../media/image469.png"/><Relationship Id="rId83" Type="http://schemas.openxmlformats.org/officeDocument/2006/relationships/customXml" Target="../ink/ink463.xml"/><Relationship Id="rId88" Type="http://schemas.openxmlformats.org/officeDocument/2006/relationships/image" Target="../media/image482.png"/><Relationship Id="rId111" Type="http://schemas.openxmlformats.org/officeDocument/2006/relationships/customXml" Target="../ink/ink47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2.xml"/><Relationship Id="rId3" Type="http://schemas.openxmlformats.org/officeDocument/2006/relationships/image" Target="../media/image504.png"/><Relationship Id="rId7" Type="http://schemas.openxmlformats.org/officeDocument/2006/relationships/image" Target="../media/image506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1.xml"/><Relationship Id="rId11" Type="http://schemas.openxmlformats.org/officeDocument/2006/relationships/image" Target="../media/image496.png"/><Relationship Id="rId5" Type="http://schemas.openxmlformats.org/officeDocument/2006/relationships/image" Target="../media/image505.png"/><Relationship Id="rId10" Type="http://schemas.openxmlformats.org/officeDocument/2006/relationships/customXml" Target="../ink/ink483.xml"/><Relationship Id="rId4" Type="http://schemas.openxmlformats.org/officeDocument/2006/relationships/customXml" Target="../ink/ink480.xml"/><Relationship Id="rId9" Type="http://schemas.openxmlformats.org/officeDocument/2006/relationships/image" Target="../media/image50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0.png"/><Relationship Id="rId21" Type="http://schemas.openxmlformats.org/officeDocument/2006/relationships/image" Target="../media/image522.png"/><Relationship Id="rId42" Type="http://schemas.openxmlformats.org/officeDocument/2006/relationships/customXml" Target="../ink/ink503.xml"/><Relationship Id="rId63" Type="http://schemas.openxmlformats.org/officeDocument/2006/relationships/image" Target="../media/image543.png"/><Relationship Id="rId84" Type="http://schemas.openxmlformats.org/officeDocument/2006/relationships/customXml" Target="../ink/ink524.xml"/><Relationship Id="rId138" Type="http://schemas.openxmlformats.org/officeDocument/2006/relationships/customXml" Target="../ink/ink551.xml"/><Relationship Id="rId159" Type="http://schemas.openxmlformats.org/officeDocument/2006/relationships/image" Target="../media/image591.png"/><Relationship Id="rId170" Type="http://schemas.openxmlformats.org/officeDocument/2006/relationships/customXml" Target="../ink/ink567.xml"/><Relationship Id="rId191" Type="http://schemas.openxmlformats.org/officeDocument/2006/relationships/customXml" Target="../ink/ink578.xml"/><Relationship Id="rId107" Type="http://schemas.openxmlformats.org/officeDocument/2006/relationships/image" Target="../media/image565.png"/><Relationship Id="rId11" Type="http://schemas.openxmlformats.org/officeDocument/2006/relationships/image" Target="../media/image517.png"/><Relationship Id="rId32" Type="http://schemas.openxmlformats.org/officeDocument/2006/relationships/customXml" Target="../ink/ink498.xml"/><Relationship Id="rId53" Type="http://schemas.openxmlformats.org/officeDocument/2006/relationships/image" Target="../media/image538.png"/><Relationship Id="rId74" Type="http://schemas.openxmlformats.org/officeDocument/2006/relationships/customXml" Target="../ink/ink519.xml"/><Relationship Id="rId128" Type="http://schemas.openxmlformats.org/officeDocument/2006/relationships/customXml" Target="../ink/ink546.xml"/><Relationship Id="rId149" Type="http://schemas.openxmlformats.org/officeDocument/2006/relationships/image" Target="../media/image586.png"/><Relationship Id="rId5" Type="http://schemas.openxmlformats.org/officeDocument/2006/relationships/image" Target="../media/image514.png"/><Relationship Id="rId95" Type="http://schemas.openxmlformats.org/officeDocument/2006/relationships/image" Target="../media/image559.png"/><Relationship Id="rId160" Type="http://schemas.openxmlformats.org/officeDocument/2006/relationships/customXml" Target="../ink/ink562.xml"/><Relationship Id="rId181" Type="http://schemas.openxmlformats.org/officeDocument/2006/relationships/image" Target="../media/image602.png"/><Relationship Id="rId22" Type="http://schemas.openxmlformats.org/officeDocument/2006/relationships/customXml" Target="../ink/ink493.xml"/><Relationship Id="rId43" Type="http://schemas.openxmlformats.org/officeDocument/2006/relationships/image" Target="../media/image533.png"/><Relationship Id="rId64" Type="http://schemas.openxmlformats.org/officeDocument/2006/relationships/customXml" Target="../ink/ink514.xml"/><Relationship Id="rId118" Type="http://schemas.openxmlformats.org/officeDocument/2006/relationships/customXml" Target="../ink/ink541.xml"/><Relationship Id="rId139" Type="http://schemas.openxmlformats.org/officeDocument/2006/relationships/image" Target="../media/image581.png"/><Relationship Id="rId85" Type="http://schemas.openxmlformats.org/officeDocument/2006/relationships/image" Target="../media/image554.png"/><Relationship Id="rId150" Type="http://schemas.openxmlformats.org/officeDocument/2006/relationships/customXml" Target="../ink/ink557.xml"/><Relationship Id="rId171" Type="http://schemas.openxmlformats.org/officeDocument/2006/relationships/image" Target="../media/image597.png"/><Relationship Id="rId192" Type="http://schemas.openxmlformats.org/officeDocument/2006/relationships/image" Target="../media/image607.png"/><Relationship Id="rId12" Type="http://schemas.openxmlformats.org/officeDocument/2006/relationships/customXml" Target="../ink/ink488.xml"/><Relationship Id="rId33" Type="http://schemas.openxmlformats.org/officeDocument/2006/relationships/image" Target="../media/image528.png"/><Relationship Id="rId108" Type="http://schemas.openxmlformats.org/officeDocument/2006/relationships/customXml" Target="../ink/ink536.xml"/><Relationship Id="rId129" Type="http://schemas.openxmlformats.org/officeDocument/2006/relationships/image" Target="../media/image576.png"/><Relationship Id="rId54" Type="http://schemas.openxmlformats.org/officeDocument/2006/relationships/customXml" Target="../ink/ink509.xml"/><Relationship Id="rId75" Type="http://schemas.openxmlformats.org/officeDocument/2006/relationships/image" Target="../media/image549.png"/><Relationship Id="rId96" Type="http://schemas.openxmlformats.org/officeDocument/2006/relationships/customXml" Target="../ink/ink530.xml"/><Relationship Id="rId140" Type="http://schemas.openxmlformats.org/officeDocument/2006/relationships/customXml" Target="../ink/ink552.xml"/><Relationship Id="rId161" Type="http://schemas.openxmlformats.org/officeDocument/2006/relationships/image" Target="../media/image592.png"/><Relationship Id="rId182" Type="http://schemas.openxmlformats.org/officeDocument/2006/relationships/customXml" Target="../ink/ink573.xml"/><Relationship Id="rId6" Type="http://schemas.openxmlformats.org/officeDocument/2006/relationships/customXml" Target="../ink/ink485.xml"/><Relationship Id="rId23" Type="http://schemas.openxmlformats.org/officeDocument/2006/relationships/image" Target="../media/image523.png"/><Relationship Id="rId119" Type="http://schemas.openxmlformats.org/officeDocument/2006/relationships/image" Target="../media/image571.png"/><Relationship Id="rId44" Type="http://schemas.openxmlformats.org/officeDocument/2006/relationships/customXml" Target="../ink/ink504.xml"/><Relationship Id="rId65" Type="http://schemas.openxmlformats.org/officeDocument/2006/relationships/image" Target="../media/image544.png"/><Relationship Id="rId86" Type="http://schemas.openxmlformats.org/officeDocument/2006/relationships/customXml" Target="../ink/ink525.xml"/><Relationship Id="rId130" Type="http://schemas.openxmlformats.org/officeDocument/2006/relationships/customXml" Target="../ink/ink547.xml"/><Relationship Id="rId151" Type="http://schemas.openxmlformats.org/officeDocument/2006/relationships/image" Target="../media/image587.png"/><Relationship Id="rId172" Type="http://schemas.openxmlformats.org/officeDocument/2006/relationships/customXml" Target="../ink/ink568.xml"/><Relationship Id="rId13" Type="http://schemas.openxmlformats.org/officeDocument/2006/relationships/image" Target="../media/image518.png"/><Relationship Id="rId18" Type="http://schemas.openxmlformats.org/officeDocument/2006/relationships/customXml" Target="../ink/ink491.xml"/><Relationship Id="rId39" Type="http://schemas.openxmlformats.org/officeDocument/2006/relationships/image" Target="../media/image531.png"/><Relationship Id="rId109" Type="http://schemas.openxmlformats.org/officeDocument/2006/relationships/image" Target="../media/image566.png"/><Relationship Id="rId34" Type="http://schemas.openxmlformats.org/officeDocument/2006/relationships/customXml" Target="../ink/ink499.xml"/><Relationship Id="rId50" Type="http://schemas.openxmlformats.org/officeDocument/2006/relationships/customXml" Target="../ink/ink507.xml"/><Relationship Id="rId55" Type="http://schemas.openxmlformats.org/officeDocument/2006/relationships/image" Target="../media/image539.png"/><Relationship Id="rId76" Type="http://schemas.openxmlformats.org/officeDocument/2006/relationships/customXml" Target="../ink/ink520.xml"/><Relationship Id="rId97" Type="http://schemas.openxmlformats.org/officeDocument/2006/relationships/image" Target="../media/image560.png"/><Relationship Id="rId104" Type="http://schemas.openxmlformats.org/officeDocument/2006/relationships/customXml" Target="../ink/ink534.xml"/><Relationship Id="rId120" Type="http://schemas.openxmlformats.org/officeDocument/2006/relationships/customXml" Target="../ink/ink542.xml"/><Relationship Id="rId125" Type="http://schemas.openxmlformats.org/officeDocument/2006/relationships/image" Target="../media/image574.png"/><Relationship Id="rId141" Type="http://schemas.openxmlformats.org/officeDocument/2006/relationships/image" Target="../media/image582.png"/><Relationship Id="rId146" Type="http://schemas.openxmlformats.org/officeDocument/2006/relationships/customXml" Target="../ink/ink555.xml"/><Relationship Id="rId167" Type="http://schemas.openxmlformats.org/officeDocument/2006/relationships/image" Target="../media/image595.png"/><Relationship Id="rId188" Type="http://schemas.openxmlformats.org/officeDocument/2006/relationships/image" Target="../media/image605.png"/><Relationship Id="rId7" Type="http://schemas.openxmlformats.org/officeDocument/2006/relationships/image" Target="../media/image515.png"/><Relationship Id="rId71" Type="http://schemas.openxmlformats.org/officeDocument/2006/relationships/image" Target="../media/image547.png"/><Relationship Id="rId92" Type="http://schemas.openxmlformats.org/officeDocument/2006/relationships/customXml" Target="../ink/ink528.xml"/><Relationship Id="rId162" Type="http://schemas.openxmlformats.org/officeDocument/2006/relationships/customXml" Target="../ink/ink563.xml"/><Relationship Id="rId183" Type="http://schemas.openxmlformats.org/officeDocument/2006/relationships/customXml" Target="../ink/ink574.xml"/><Relationship Id="rId2" Type="http://schemas.openxmlformats.org/officeDocument/2006/relationships/image" Target="../media/image512.png"/><Relationship Id="rId29" Type="http://schemas.openxmlformats.org/officeDocument/2006/relationships/image" Target="../media/image526.png"/><Relationship Id="rId24" Type="http://schemas.openxmlformats.org/officeDocument/2006/relationships/customXml" Target="../ink/ink494.xml"/><Relationship Id="rId40" Type="http://schemas.openxmlformats.org/officeDocument/2006/relationships/customXml" Target="../ink/ink502.xml"/><Relationship Id="rId45" Type="http://schemas.openxmlformats.org/officeDocument/2006/relationships/image" Target="../media/image534.png"/><Relationship Id="rId66" Type="http://schemas.openxmlformats.org/officeDocument/2006/relationships/customXml" Target="../ink/ink515.xml"/><Relationship Id="rId87" Type="http://schemas.openxmlformats.org/officeDocument/2006/relationships/image" Target="../media/image555.png"/><Relationship Id="rId110" Type="http://schemas.openxmlformats.org/officeDocument/2006/relationships/customXml" Target="../ink/ink537.xml"/><Relationship Id="rId115" Type="http://schemas.openxmlformats.org/officeDocument/2006/relationships/image" Target="../media/image569.png"/><Relationship Id="rId131" Type="http://schemas.openxmlformats.org/officeDocument/2006/relationships/image" Target="../media/image577.png"/><Relationship Id="rId136" Type="http://schemas.openxmlformats.org/officeDocument/2006/relationships/customXml" Target="../ink/ink550.xml"/><Relationship Id="rId157" Type="http://schemas.openxmlformats.org/officeDocument/2006/relationships/image" Target="../media/image590.png"/><Relationship Id="rId178" Type="http://schemas.openxmlformats.org/officeDocument/2006/relationships/customXml" Target="../ink/ink571.xml"/><Relationship Id="rId61" Type="http://schemas.openxmlformats.org/officeDocument/2006/relationships/image" Target="../media/image542.png"/><Relationship Id="rId82" Type="http://schemas.openxmlformats.org/officeDocument/2006/relationships/customXml" Target="../ink/ink523.xml"/><Relationship Id="rId152" Type="http://schemas.openxmlformats.org/officeDocument/2006/relationships/customXml" Target="../ink/ink558.xml"/><Relationship Id="rId173" Type="http://schemas.openxmlformats.org/officeDocument/2006/relationships/image" Target="../media/image598.png"/><Relationship Id="rId19" Type="http://schemas.openxmlformats.org/officeDocument/2006/relationships/image" Target="../media/image521.png"/><Relationship Id="rId14" Type="http://schemas.openxmlformats.org/officeDocument/2006/relationships/customXml" Target="../ink/ink489.xml"/><Relationship Id="rId30" Type="http://schemas.openxmlformats.org/officeDocument/2006/relationships/customXml" Target="../ink/ink497.xml"/><Relationship Id="rId35" Type="http://schemas.openxmlformats.org/officeDocument/2006/relationships/image" Target="../media/image529.png"/><Relationship Id="rId56" Type="http://schemas.openxmlformats.org/officeDocument/2006/relationships/customXml" Target="../ink/ink510.xml"/><Relationship Id="rId77" Type="http://schemas.openxmlformats.org/officeDocument/2006/relationships/image" Target="../media/image550.png"/><Relationship Id="rId100" Type="http://schemas.openxmlformats.org/officeDocument/2006/relationships/customXml" Target="../ink/ink532.xml"/><Relationship Id="rId105" Type="http://schemas.openxmlformats.org/officeDocument/2006/relationships/image" Target="../media/image564.png"/><Relationship Id="rId126" Type="http://schemas.openxmlformats.org/officeDocument/2006/relationships/customXml" Target="../ink/ink545.xml"/><Relationship Id="rId147" Type="http://schemas.openxmlformats.org/officeDocument/2006/relationships/image" Target="../media/image585.png"/><Relationship Id="rId168" Type="http://schemas.openxmlformats.org/officeDocument/2006/relationships/customXml" Target="../ink/ink566.xml"/><Relationship Id="rId8" Type="http://schemas.openxmlformats.org/officeDocument/2006/relationships/customXml" Target="../ink/ink486.xml"/><Relationship Id="rId51" Type="http://schemas.openxmlformats.org/officeDocument/2006/relationships/image" Target="../media/image537.png"/><Relationship Id="rId72" Type="http://schemas.openxmlformats.org/officeDocument/2006/relationships/customXml" Target="../ink/ink518.xml"/><Relationship Id="rId93" Type="http://schemas.openxmlformats.org/officeDocument/2006/relationships/image" Target="../media/image558.png"/><Relationship Id="rId98" Type="http://schemas.openxmlformats.org/officeDocument/2006/relationships/customXml" Target="../ink/ink531.xml"/><Relationship Id="rId121" Type="http://schemas.openxmlformats.org/officeDocument/2006/relationships/image" Target="../media/image572.png"/><Relationship Id="rId142" Type="http://schemas.openxmlformats.org/officeDocument/2006/relationships/customXml" Target="../ink/ink553.xml"/><Relationship Id="rId163" Type="http://schemas.openxmlformats.org/officeDocument/2006/relationships/image" Target="../media/image593.png"/><Relationship Id="rId184" Type="http://schemas.openxmlformats.org/officeDocument/2006/relationships/image" Target="../media/image603.png"/><Relationship Id="rId189" Type="http://schemas.openxmlformats.org/officeDocument/2006/relationships/customXml" Target="../ink/ink577.xml"/><Relationship Id="rId3" Type="http://schemas.openxmlformats.org/officeDocument/2006/relationships/image" Target="../media/image513.png"/><Relationship Id="rId25" Type="http://schemas.openxmlformats.org/officeDocument/2006/relationships/image" Target="../media/image524.png"/><Relationship Id="rId46" Type="http://schemas.openxmlformats.org/officeDocument/2006/relationships/customXml" Target="../ink/ink505.xml"/><Relationship Id="rId67" Type="http://schemas.openxmlformats.org/officeDocument/2006/relationships/image" Target="../media/image545.png"/><Relationship Id="rId116" Type="http://schemas.openxmlformats.org/officeDocument/2006/relationships/customXml" Target="../ink/ink540.xml"/><Relationship Id="rId137" Type="http://schemas.openxmlformats.org/officeDocument/2006/relationships/image" Target="../media/image580.png"/><Relationship Id="rId158" Type="http://schemas.openxmlformats.org/officeDocument/2006/relationships/customXml" Target="../ink/ink561.xml"/><Relationship Id="rId20" Type="http://schemas.openxmlformats.org/officeDocument/2006/relationships/customXml" Target="../ink/ink492.xml"/><Relationship Id="rId41" Type="http://schemas.openxmlformats.org/officeDocument/2006/relationships/image" Target="../media/image532.png"/><Relationship Id="rId62" Type="http://schemas.openxmlformats.org/officeDocument/2006/relationships/customXml" Target="../ink/ink513.xml"/><Relationship Id="rId83" Type="http://schemas.openxmlformats.org/officeDocument/2006/relationships/image" Target="../media/image553.png"/><Relationship Id="rId88" Type="http://schemas.openxmlformats.org/officeDocument/2006/relationships/customXml" Target="../ink/ink526.xml"/><Relationship Id="rId111" Type="http://schemas.openxmlformats.org/officeDocument/2006/relationships/image" Target="../media/image567.png"/><Relationship Id="rId132" Type="http://schemas.openxmlformats.org/officeDocument/2006/relationships/customXml" Target="../ink/ink548.xml"/><Relationship Id="rId153" Type="http://schemas.openxmlformats.org/officeDocument/2006/relationships/image" Target="../media/image588.png"/><Relationship Id="rId174" Type="http://schemas.openxmlformats.org/officeDocument/2006/relationships/customXml" Target="../ink/ink569.xml"/><Relationship Id="rId179" Type="http://schemas.openxmlformats.org/officeDocument/2006/relationships/image" Target="../media/image601.png"/><Relationship Id="rId190" Type="http://schemas.openxmlformats.org/officeDocument/2006/relationships/image" Target="../media/image606.png"/><Relationship Id="rId15" Type="http://schemas.openxmlformats.org/officeDocument/2006/relationships/image" Target="../media/image519.png"/><Relationship Id="rId36" Type="http://schemas.openxmlformats.org/officeDocument/2006/relationships/customXml" Target="../ink/ink500.xml"/><Relationship Id="rId57" Type="http://schemas.openxmlformats.org/officeDocument/2006/relationships/image" Target="../media/image540.png"/><Relationship Id="rId106" Type="http://schemas.openxmlformats.org/officeDocument/2006/relationships/customXml" Target="../ink/ink535.xml"/><Relationship Id="rId127" Type="http://schemas.openxmlformats.org/officeDocument/2006/relationships/image" Target="../media/image575.png"/><Relationship Id="rId10" Type="http://schemas.openxmlformats.org/officeDocument/2006/relationships/customXml" Target="../ink/ink487.xml"/><Relationship Id="rId31" Type="http://schemas.openxmlformats.org/officeDocument/2006/relationships/image" Target="../media/image527.png"/><Relationship Id="rId52" Type="http://schemas.openxmlformats.org/officeDocument/2006/relationships/customXml" Target="../ink/ink508.xml"/><Relationship Id="rId73" Type="http://schemas.openxmlformats.org/officeDocument/2006/relationships/image" Target="../media/image548.png"/><Relationship Id="rId78" Type="http://schemas.openxmlformats.org/officeDocument/2006/relationships/customXml" Target="../ink/ink521.xml"/><Relationship Id="rId94" Type="http://schemas.openxmlformats.org/officeDocument/2006/relationships/customXml" Target="../ink/ink529.xml"/><Relationship Id="rId99" Type="http://schemas.openxmlformats.org/officeDocument/2006/relationships/image" Target="../media/image561.png"/><Relationship Id="rId101" Type="http://schemas.openxmlformats.org/officeDocument/2006/relationships/image" Target="../media/image562.png"/><Relationship Id="rId122" Type="http://schemas.openxmlformats.org/officeDocument/2006/relationships/customXml" Target="../ink/ink543.xml"/><Relationship Id="rId143" Type="http://schemas.openxmlformats.org/officeDocument/2006/relationships/image" Target="../media/image583.png"/><Relationship Id="rId148" Type="http://schemas.openxmlformats.org/officeDocument/2006/relationships/customXml" Target="../ink/ink556.xml"/><Relationship Id="rId164" Type="http://schemas.openxmlformats.org/officeDocument/2006/relationships/customXml" Target="../ink/ink564.xml"/><Relationship Id="rId169" Type="http://schemas.openxmlformats.org/officeDocument/2006/relationships/image" Target="../media/image596.png"/><Relationship Id="rId185" Type="http://schemas.openxmlformats.org/officeDocument/2006/relationships/customXml" Target="../ink/ink575.xml"/><Relationship Id="rId4" Type="http://schemas.openxmlformats.org/officeDocument/2006/relationships/customXml" Target="../ink/ink484.xml"/><Relationship Id="rId9" Type="http://schemas.openxmlformats.org/officeDocument/2006/relationships/image" Target="../media/image516.png"/><Relationship Id="rId180" Type="http://schemas.openxmlformats.org/officeDocument/2006/relationships/customXml" Target="../ink/ink572.xml"/><Relationship Id="rId26" Type="http://schemas.openxmlformats.org/officeDocument/2006/relationships/customXml" Target="../ink/ink495.xml"/><Relationship Id="rId47" Type="http://schemas.openxmlformats.org/officeDocument/2006/relationships/image" Target="../media/image535.png"/><Relationship Id="rId68" Type="http://schemas.openxmlformats.org/officeDocument/2006/relationships/customXml" Target="../ink/ink516.xml"/><Relationship Id="rId89" Type="http://schemas.openxmlformats.org/officeDocument/2006/relationships/image" Target="../media/image556.png"/><Relationship Id="rId112" Type="http://schemas.openxmlformats.org/officeDocument/2006/relationships/customXml" Target="../ink/ink538.xml"/><Relationship Id="rId133" Type="http://schemas.openxmlformats.org/officeDocument/2006/relationships/image" Target="../media/image578.png"/><Relationship Id="rId154" Type="http://schemas.openxmlformats.org/officeDocument/2006/relationships/customXml" Target="../ink/ink559.xml"/><Relationship Id="rId175" Type="http://schemas.openxmlformats.org/officeDocument/2006/relationships/image" Target="../media/image599.png"/><Relationship Id="rId16" Type="http://schemas.openxmlformats.org/officeDocument/2006/relationships/customXml" Target="../ink/ink490.xml"/><Relationship Id="rId37" Type="http://schemas.openxmlformats.org/officeDocument/2006/relationships/image" Target="../media/image530.png"/><Relationship Id="rId58" Type="http://schemas.openxmlformats.org/officeDocument/2006/relationships/customXml" Target="../ink/ink511.xml"/><Relationship Id="rId79" Type="http://schemas.openxmlformats.org/officeDocument/2006/relationships/image" Target="../media/image551.png"/><Relationship Id="rId102" Type="http://schemas.openxmlformats.org/officeDocument/2006/relationships/customXml" Target="../ink/ink533.xml"/><Relationship Id="rId123" Type="http://schemas.openxmlformats.org/officeDocument/2006/relationships/image" Target="../media/image573.png"/><Relationship Id="rId144" Type="http://schemas.openxmlformats.org/officeDocument/2006/relationships/customXml" Target="../ink/ink554.xml"/><Relationship Id="rId90" Type="http://schemas.openxmlformats.org/officeDocument/2006/relationships/customXml" Target="../ink/ink527.xml"/><Relationship Id="rId165" Type="http://schemas.openxmlformats.org/officeDocument/2006/relationships/image" Target="../media/image594.png"/><Relationship Id="rId186" Type="http://schemas.openxmlformats.org/officeDocument/2006/relationships/image" Target="../media/image604.png"/><Relationship Id="rId27" Type="http://schemas.openxmlformats.org/officeDocument/2006/relationships/image" Target="../media/image525.png"/><Relationship Id="rId48" Type="http://schemas.openxmlformats.org/officeDocument/2006/relationships/customXml" Target="../ink/ink506.xml"/><Relationship Id="rId69" Type="http://schemas.openxmlformats.org/officeDocument/2006/relationships/image" Target="../media/image546.png"/><Relationship Id="rId113" Type="http://schemas.openxmlformats.org/officeDocument/2006/relationships/image" Target="../media/image568.png"/><Relationship Id="rId134" Type="http://schemas.openxmlformats.org/officeDocument/2006/relationships/customXml" Target="../ink/ink549.xml"/><Relationship Id="rId80" Type="http://schemas.openxmlformats.org/officeDocument/2006/relationships/customXml" Target="../ink/ink522.xml"/><Relationship Id="rId155" Type="http://schemas.openxmlformats.org/officeDocument/2006/relationships/image" Target="../media/image589.png"/><Relationship Id="rId176" Type="http://schemas.openxmlformats.org/officeDocument/2006/relationships/customXml" Target="../ink/ink570.xml"/><Relationship Id="rId17" Type="http://schemas.openxmlformats.org/officeDocument/2006/relationships/image" Target="../media/image520.png"/><Relationship Id="rId38" Type="http://schemas.openxmlformats.org/officeDocument/2006/relationships/customXml" Target="../ink/ink501.xml"/><Relationship Id="rId59" Type="http://schemas.openxmlformats.org/officeDocument/2006/relationships/image" Target="../media/image541.png"/><Relationship Id="rId103" Type="http://schemas.openxmlformats.org/officeDocument/2006/relationships/image" Target="../media/image563.png"/><Relationship Id="rId124" Type="http://schemas.openxmlformats.org/officeDocument/2006/relationships/customXml" Target="../ink/ink544.xml"/><Relationship Id="rId70" Type="http://schemas.openxmlformats.org/officeDocument/2006/relationships/customXml" Target="../ink/ink517.xml"/><Relationship Id="rId91" Type="http://schemas.openxmlformats.org/officeDocument/2006/relationships/image" Target="../media/image557.png"/><Relationship Id="rId145" Type="http://schemas.openxmlformats.org/officeDocument/2006/relationships/image" Target="../media/image584.png"/><Relationship Id="rId166" Type="http://schemas.openxmlformats.org/officeDocument/2006/relationships/customXml" Target="../ink/ink565.xml"/><Relationship Id="rId187" Type="http://schemas.openxmlformats.org/officeDocument/2006/relationships/customXml" Target="../ink/ink576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96.xml"/><Relationship Id="rId49" Type="http://schemas.openxmlformats.org/officeDocument/2006/relationships/image" Target="../media/image536.png"/><Relationship Id="rId114" Type="http://schemas.openxmlformats.org/officeDocument/2006/relationships/customXml" Target="../ink/ink539.xml"/><Relationship Id="rId60" Type="http://schemas.openxmlformats.org/officeDocument/2006/relationships/customXml" Target="../ink/ink512.xml"/><Relationship Id="rId81" Type="http://schemas.openxmlformats.org/officeDocument/2006/relationships/image" Target="../media/image552.png"/><Relationship Id="rId135" Type="http://schemas.openxmlformats.org/officeDocument/2006/relationships/image" Target="../media/image579.png"/><Relationship Id="rId156" Type="http://schemas.openxmlformats.org/officeDocument/2006/relationships/customXml" Target="../ink/ink560.xml"/><Relationship Id="rId177" Type="http://schemas.openxmlformats.org/officeDocument/2006/relationships/image" Target="../media/image6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9.xml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619E5-E985-BDCE-FD2B-714CAF594788}"/>
              </a:ext>
            </a:extLst>
          </p:cNvPr>
          <p:cNvSpPr/>
          <p:nvPr/>
        </p:nvSpPr>
        <p:spPr>
          <a:xfrm>
            <a:off x="1534889" y="1334523"/>
            <a:ext cx="6768193" cy="11772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</a:t>
            </a:r>
            <a:endParaRPr lang="en-IN" sz="72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29EBA-BC1F-AFC9-E86A-EE108BE0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121" y="3077937"/>
            <a:ext cx="6858000" cy="204107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M.Tech</a:t>
            </a:r>
            <a:r>
              <a:rPr lang="en-US" dirty="0">
                <a:solidFill>
                  <a:srgbClr val="002060"/>
                </a:solidFill>
              </a:rPr>
              <a:t>. C.S.</a:t>
            </a:r>
            <a:br>
              <a:rPr lang="en-US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3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9F0D-5B02-6C33-797F-73DF0100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2" y="1032152"/>
            <a:ext cx="6706859" cy="1961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4E924-BB6C-6864-1AD3-AEC296DA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07" y="3419494"/>
            <a:ext cx="7052522" cy="2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5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87E1F-C06D-EF45-5747-004B8B6F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" y="1242177"/>
            <a:ext cx="8737277" cy="3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4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BC1E-7C5E-5413-CF82-00B6564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4" y="434360"/>
            <a:ext cx="8560685" cy="5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7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51BE-30C2-D9F5-14A8-36D1870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" y="228600"/>
            <a:ext cx="8631161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EF62-2E1D-C9D1-B212-4557DA3D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8" y="3095037"/>
            <a:ext cx="8512352" cy="30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23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1C11-E9C2-5ABA-4654-54F32E9B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"/>
            <a:ext cx="8839200" cy="343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B3A9-9D4E-31CA-EBB7-391DB98F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3940090"/>
            <a:ext cx="8913617" cy="25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86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CB55-225F-D642-04E5-CD89569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96" y="290660"/>
            <a:ext cx="8663503" cy="5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59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3CD1-7BEE-487B-CAA9-CFF3617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896731"/>
            <a:ext cx="8806543" cy="23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27EA-7636-288B-F8E3-4A7AB1DC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" y="1618037"/>
            <a:ext cx="8828944" cy="31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59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18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ACD60-4EB5-DCFF-C1F2-7B107DAF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6" y="1306290"/>
            <a:ext cx="8365988" cy="35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A5149-9D5D-17BD-AF70-C85852F7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1" y="963387"/>
            <a:ext cx="7662774" cy="493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CBEEF-9278-108C-436C-65873424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" y="963387"/>
            <a:ext cx="1649186" cy="3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B9545-8F5F-E3F4-9BEC-3843CC1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7" y="1073874"/>
            <a:ext cx="7641771" cy="48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20C40-C400-DD51-EFBD-6918D464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743"/>
            <a:ext cx="9144000" cy="586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B1A68-B9F6-B0C7-4B59-73304900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4" y="1590216"/>
            <a:ext cx="8845197" cy="415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AE0-3208-08C4-DA01-A86D0F22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437"/>
            <a:ext cx="9144000" cy="49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2EA0-469E-65D8-504A-95227FA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5" y="1036868"/>
            <a:ext cx="8279077" cy="1714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21BC-DE5E-7E15-9C33-EF6B9CB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7" y="2895576"/>
            <a:ext cx="8580151" cy="1714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891B4-96DD-C5B4-C5E6-E68FD2F991C4}"/>
              </a:ext>
            </a:extLst>
          </p:cNvPr>
          <p:cNvSpPr txBox="1"/>
          <p:nvPr/>
        </p:nvSpPr>
        <p:spPr>
          <a:xfrm>
            <a:off x="604159" y="4825684"/>
            <a:ext cx="4449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Proof.: Home task.</a:t>
            </a:r>
            <a:endParaRPr lang="en-IN" sz="27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2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BD74-40B5-FAB1-8506-BF843E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8" y="955226"/>
            <a:ext cx="8362626" cy="37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BFAF-C252-8FA6-D2D7-C320374D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368240"/>
            <a:ext cx="7459192" cy="52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6BCC8-C89B-D3E1-987C-1FBB51B4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0" y="345934"/>
            <a:ext cx="6940850" cy="55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7F74-D2FF-64B7-2FC8-707FB178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65" y="82481"/>
            <a:ext cx="4531178" cy="4492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Syllabus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6801-B295-9E31-6EC6-20D83D93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8" y="637975"/>
            <a:ext cx="7658900" cy="55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8F63F-C2AF-BC65-E8B5-1479286B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8" y="546410"/>
            <a:ext cx="8094085" cy="50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2360D-5819-3D74-12DF-1644927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" y="205097"/>
            <a:ext cx="7702037" cy="161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ABF42-7622-B75A-397F-8955DD5E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5" y="1720683"/>
            <a:ext cx="8124415" cy="436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D8F2-9422-90FD-D5B1-07A01C47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052" y="2419814"/>
            <a:ext cx="6651918" cy="37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7D37E-395C-0B1F-A8D1-005E0CBC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1" y="1019214"/>
            <a:ext cx="8507478" cy="48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25896-1538-7ABD-E43A-AD3A1650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09" y="400835"/>
            <a:ext cx="7480550" cy="707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681DC-536A-B41E-A5A5-92150886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09" y="1296281"/>
            <a:ext cx="7640642" cy="39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17BA-80BB-723E-5410-FE2967C2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33" y="569911"/>
            <a:ext cx="8126013" cy="47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3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A62F6-F2BE-BB0B-2D03-03407013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546411"/>
            <a:ext cx="7056283" cy="52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DBD-722B-C646-BD80-C19BDED4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2" y="1326995"/>
            <a:ext cx="8635580" cy="40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69FF-CF50-F97D-8AE3-35F3CB9C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13" y="1268423"/>
            <a:ext cx="7383176" cy="2070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EAB84-328D-84DE-639C-53233CD1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5" y="3925432"/>
            <a:ext cx="8507124" cy="10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1276B-4C9E-1413-EC3E-1CFB340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8" y="1330781"/>
            <a:ext cx="7780403" cy="39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4441D-9746-C41D-1108-A92E3E45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4" y="1551218"/>
            <a:ext cx="8564443" cy="33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94EBA-C71C-7FEA-CA7F-0E560A7FD9B0}"/>
              </a:ext>
            </a:extLst>
          </p:cNvPr>
          <p:cNvSpPr txBox="1"/>
          <p:nvPr/>
        </p:nvSpPr>
        <p:spPr>
          <a:xfrm>
            <a:off x="334739" y="1053192"/>
            <a:ext cx="236764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856F-6EBA-F5EC-67E9-55E13381CA3D}"/>
              </a:ext>
            </a:extLst>
          </p:cNvPr>
          <p:cNvSpPr txBox="1"/>
          <p:nvPr/>
        </p:nvSpPr>
        <p:spPr>
          <a:xfrm>
            <a:off x="996046" y="1706335"/>
            <a:ext cx="7568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Done Right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Sheldon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Axler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with Applications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Steve Leon, Pearson Global edition.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Linear Algebra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Gilbert Strang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2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DC4BD-5983-9D09-B87D-0F863232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4" y="1355491"/>
            <a:ext cx="8217523" cy="34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52547-6A70-7061-8A36-6A8CF3F4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426541"/>
            <a:ext cx="7024101" cy="52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0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244B8-EDDE-DCCA-CFF3-446F9F32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9" y="1260088"/>
            <a:ext cx="8613509" cy="36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E2C3-70DB-00B3-58DA-119B089C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85" y="423747"/>
            <a:ext cx="8119236" cy="49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A07D8-DA23-4BB2-51DC-7FDAB86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7" y="1102178"/>
            <a:ext cx="7599628" cy="17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A812C-DDCD-0EE8-41FD-A25797B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4" y="2996919"/>
            <a:ext cx="7912769" cy="26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2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B2CEE-2A7D-F4F8-1A76-6F59195B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07" y="401444"/>
            <a:ext cx="7276757" cy="54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194E-11FB-E3D7-B530-88E56D3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07" y="1206987"/>
            <a:ext cx="8587986" cy="44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0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3BD7-FFF7-81D0-3DB9-57F91E9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1" y="735981"/>
            <a:ext cx="8048199" cy="48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9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BB9F0-025E-7269-5068-42304CBA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36" y="524107"/>
            <a:ext cx="8023164" cy="53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6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34F9A-39D8-629C-C3FA-40DECF75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312643"/>
            <a:ext cx="7640295" cy="58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442B-C349-7FE0-5B09-FEC65439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1" y="791737"/>
            <a:ext cx="8806281" cy="46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660DF-833E-C977-DBD6-35D027B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9" y="579864"/>
            <a:ext cx="8043854" cy="50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EF671-5788-F5C7-8E30-05A0F60E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240564"/>
            <a:ext cx="7153476" cy="55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C23C-16B9-0C97-096F-85593E39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87" y="964871"/>
            <a:ext cx="6966128" cy="650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9240-8748-F51A-5D7D-2FFBA205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41" y="1832150"/>
            <a:ext cx="7251918" cy="31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9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17E49-C8B6-D350-BA0D-11AEE50E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7" y="499849"/>
            <a:ext cx="7125630" cy="56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EA36E-EDD6-EA2A-3294-35FEB38E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79" y="1491669"/>
            <a:ext cx="7366023" cy="26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7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8D5DA-26B4-05C3-4F16-576F96A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3" y="1417297"/>
            <a:ext cx="7890221" cy="36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1AEAD-5277-89A0-748E-989CDF2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1" y="942629"/>
            <a:ext cx="8245038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67681-D33D-097B-4EF2-B6F3911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13" y="857252"/>
            <a:ext cx="6187351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C2FA5-71D3-9913-23E8-ED47154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80" y="4074889"/>
            <a:ext cx="7144747" cy="16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40814-723B-D571-73F1-89EFC673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0" y="906905"/>
            <a:ext cx="8287907" cy="50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3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5BEFB-9F57-811E-EEF0-028CD1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7" y="1208318"/>
            <a:ext cx="7514329" cy="42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A724D-936D-E407-EC31-5AA37459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9" y="943530"/>
            <a:ext cx="8437118" cy="49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8E7C-BC5C-1217-9909-CDDD8298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7" y="401196"/>
            <a:ext cx="7676653" cy="58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481D7-76AD-9364-C35E-A6E9DB6C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17" y="945446"/>
            <a:ext cx="4679810" cy="117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735E4-9985-8CDF-0109-48A6F636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96" y="2124330"/>
            <a:ext cx="7187615" cy="36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1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245D3-EED4-9384-C6F4-C6786964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68" y="1240743"/>
            <a:ext cx="7672344" cy="1200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F5828-5CF6-32F9-8457-C0DA608A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68" y="2876854"/>
            <a:ext cx="7158266" cy="24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76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52937-35EF-D703-35EB-D1F96FCC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8" y="1606390"/>
            <a:ext cx="8172650" cy="30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B47D3-045B-4F82-E320-E7078D11C95E}"/>
              </a:ext>
            </a:extLst>
          </p:cNvPr>
          <p:cNvSpPr txBox="1"/>
          <p:nvPr/>
        </p:nvSpPr>
        <p:spPr>
          <a:xfrm>
            <a:off x="1094014" y="1910445"/>
            <a:ext cx="668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Do all the exercises of S. J. Leon Book Section 1.1 to 1.6 </a:t>
            </a:r>
            <a:endParaRPr lang="en-IN" sz="2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59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2F22-290B-9E11-EC66-7EE1C6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4" y="881744"/>
            <a:ext cx="3729558" cy="4972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6A227-36E6-8FB9-7A0E-D13634C8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88" y="1232810"/>
            <a:ext cx="3672400" cy="34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4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7367" y="924161"/>
            <a:ext cx="25842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GROUP</a:t>
            </a:r>
            <a:endParaRPr lang="en-IN" sz="27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3" y="1408909"/>
            <a:ext cx="8786813" cy="4021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5571" y="5504771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**Ref. Book: </a:t>
            </a:r>
            <a:r>
              <a:rPr lang="en-US" i="1" dirty="0">
                <a:solidFill>
                  <a:srgbClr val="002060"/>
                </a:solidFill>
              </a:rPr>
              <a:t>Abstract Algebra by  I. N. </a:t>
            </a:r>
            <a:r>
              <a:rPr lang="en-US" i="1" dirty="0" err="1">
                <a:solidFill>
                  <a:srgbClr val="002060"/>
                </a:solidFill>
              </a:rPr>
              <a:t>Herstein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endParaRPr lang="en-IN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70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961183"/>
            <a:ext cx="8229600" cy="3764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4" y="4667397"/>
            <a:ext cx="8136731" cy="12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5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DE3D4-D2CA-928D-FE4B-00A2D1E1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6" y="1113486"/>
            <a:ext cx="8189882" cy="461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2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0" y="394758"/>
            <a:ext cx="8539130" cy="5983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5707" y="6432913"/>
            <a:ext cx="418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The empty set is not a vector space.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EEAE8-262B-55C7-440B-6070AE26817E}"/>
              </a:ext>
            </a:extLst>
          </p:cNvPr>
          <p:cNvSpPr txBox="1"/>
          <p:nvPr/>
        </p:nvSpPr>
        <p:spPr>
          <a:xfrm>
            <a:off x="303520" y="-33453"/>
            <a:ext cx="378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rgbClr val="FF0000"/>
                </a:solidFill>
                <a:latin typeface="TeXGyreTermes-Italic"/>
              </a:rPr>
              <a:t>Vector Space: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8C0E-ABE0-85CD-3682-3155EB41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6" y="1616928"/>
            <a:ext cx="8698868" cy="29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43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3206787"/>
            <a:ext cx="8589437" cy="34058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1" y="116274"/>
            <a:ext cx="3981450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91" y="563948"/>
            <a:ext cx="6824547" cy="230677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B00BE8D-C946-423F-8A17-DA6F178AC041}"/>
              </a:ext>
            </a:extLst>
          </p:cNvPr>
          <p:cNvGrpSpPr/>
          <p:nvPr/>
        </p:nvGrpSpPr>
        <p:grpSpPr>
          <a:xfrm>
            <a:off x="113036" y="1020225"/>
            <a:ext cx="1730520" cy="734760"/>
            <a:chOff x="113036" y="1020225"/>
            <a:chExt cx="1730520" cy="7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C170D79-134F-4774-866D-E73B8F736AFE}"/>
                    </a:ext>
                  </a:extLst>
                </p14:cNvPr>
                <p14:cNvContentPartPr/>
                <p14:nvPr/>
              </p14:nvContentPartPr>
              <p14:xfrm>
                <a:off x="146876" y="1321545"/>
                <a:ext cx="4320" cy="7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C170D79-134F-4774-866D-E73B8F736A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236" y="1312905"/>
                  <a:ext cx="21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87C0DA-2E64-4325-A61D-880E1969A2A4}"/>
                    </a:ext>
                  </a:extLst>
                </p14:cNvPr>
                <p14:cNvContentPartPr/>
                <p14:nvPr/>
              </p14:nvContentPartPr>
              <p14:xfrm>
                <a:off x="142916" y="1310385"/>
                <a:ext cx="17640" cy="235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87C0DA-2E64-4325-A61D-880E1969A2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276" y="1301745"/>
                  <a:ext cx="35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D9BC8C-BC16-42B0-8C5C-331A4D4C4049}"/>
                    </a:ext>
                  </a:extLst>
                </p14:cNvPr>
                <p14:cNvContentPartPr/>
                <p14:nvPr/>
              </p14:nvContentPartPr>
              <p14:xfrm>
                <a:off x="113036" y="1301025"/>
                <a:ext cx="137160" cy="10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D9BC8C-BC16-42B0-8C5C-331A4D4C40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036" y="1292385"/>
                  <a:ext cx="154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E66316-F831-4EB2-8263-35E121203FE9}"/>
                    </a:ext>
                  </a:extLst>
                </p14:cNvPr>
                <p14:cNvContentPartPr/>
                <p14:nvPr/>
              </p14:nvContentPartPr>
              <p14:xfrm>
                <a:off x="308876" y="1112025"/>
                <a:ext cx="91800" cy="167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E66316-F831-4EB2-8263-35E121203F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0236" y="1103385"/>
                  <a:ext cx="109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F62236-B7B2-418C-A5D6-47F89F541B2D}"/>
                    </a:ext>
                  </a:extLst>
                </p14:cNvPr>
                <p14:cNvContentPartPr/>
                <p14:nvPr/>
              </p14:nvContentPartPr>
              <p14:xfrm>
                <a:off x="452516" y="1325865"/>
                <a:ext cx="24120" cy="41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F62236-B7B2-418C-A5D6-47F89F541B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3876" y="1317225"/>
                  <a:ext cx="41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896CD0-DC18-4F91-AB77-A579B54EAB6A}"/>
                    </a:ext>
                  </a:extLst>
                </p14:cNvPr>
                <p14:cNvContentPartPr/>
                <p14:nvPr/>
              </p14:nvContentPartPr>
              <p14:xfrm>
                <a:off x="473396" y="1435305"/>
                <a:ext cx="17280" cy="2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896CD0-DC18-4F91-AB77-A579B54EAB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4396" y="1426665"/>
                  <a:ext cx="34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DFDEED-F82A-4A71-BA30-69814255EA8B}"/>
                    </a:ext>
                  </a:extLst>
                </p14:cNvPr>
                <p14:cNvContentPartPr/>
                <p14:nvPr/>
              </p14:nvContentPartPr>
              <p14:xfrm>
                <a:off x="706676" y="1195545"/>
                <a:ext cx="360" cy="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DFDEED-F82A-4A71-BA30-69814255EA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8036" y="118690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ADF574-DB06-4ECC-A4A7-244F33302E79}"/>
                    </a:ext>
                  </a:extLst>
                </p14:cNvPr>
                <p14:cNvContentPartPr/>
                <p14:nvPr/>
              </p14:nvContentPartPr>
              <p14:xfrm>
                <a:off x="607676" y="1163865"/>
                <a:ext cx="180360" cy="59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ADF574-DB06-4ECC-A4A7-244F33302E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8676" y="1155225"/>
                  <a:ext cx="19800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B35193-C279-4878-A429-C484BC69C701}"/>
                    </a:ext>
                  </a:extLst>
                </p14:cNvPr>
                <p14:cNvContentPartPr/>
                <p14:nvPr/>
              </p14:nvContentPartPr>
              <p14:xfrm>
                <a:off x="838796" y="1195545"/>
                <a:ext cx="94680" cy="32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B35193-C279-4878-A429-C484BC69C7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0156" y="1186905"/>
                  <a:ext cx="112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8D1AA9-1FB8-4CEE-9B9B-87A797AB1F09}"/>
                    </a:ext>
                  </a:extLst>
                </p14:cNvPr>
                <p14:cNvContentPartPr/>
                <p14:nvPr/>
              </p14:nvContentPartPr>
              <p14:xfrm>
                <a:off x="965156" y="1225065"/>
                <a:ext cx="15480" cy="2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8D1AA9-1FB8-4CEE-9B9B-87A797AB1F0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6156" y="1216425"/>
                  <a:ext cx="33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9A74B9-0BC6-476E-8BA3-A6EAF0A6CBE8}"/>
                    </a:ext>
                  </a:extLst>
                </p14:cNvPr>
                <p14:cNvContentPartPr/>
                <p14:nvPr/>
              </p14:nvContentPartPr>
              <p14:xfrm>
                <a:off x="980276" y="1364745"/>
                <a:ext cx="23760" cy="2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9A74B9-0BC6-476E-8BA3-A6EAF0A6CBE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1276" y="1356105"/>
                  <a:ext cx="4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22A698-BABB-4303-87EB-A2D786F7313D}"/>
                    </a:ext>
                  </a:extLst>
                </p14:cNvPr>
                <p14:cNvContentPartPr/>
                <p14:nvPr/>
              </p14:nvContentPartPr>
              <p14:xfrm>
                <a:off x="1093316" y="1212105"/>
                <a:ext cx="396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22A698-BABB-4303-87EB-A2D786F731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84316" y="1203465"/>
                  <a:ext cx="21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CCAE38-665D-46FA-A397-0329DF0AAE30}"/>
                    </a:ext>
                  </a:extLst>
                </p14:cNvPr>
                <p14:cNvContentPartPr/>
                <p14:nvPr/>
              </p14:nvContentPartPr>
              <p14:xfrm>
                <a:off x="1081796" y="1199145"/>
                <a:ext cx="106200" cy="15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CCAE38-665D-46FA-A397-0329DF0AAE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2796" y="1190505"/>
                  <a:ext cx="123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D8B44E-04C0-4443-A210-C5D1212A9AF5}"/>
                    </a:ext>
                  </a:extLst>
                </p14:cNvPr>
                <p14:cNvContentPartPr/>
                <p14:nvPr/>
              </p14:nvContentPartPr>
              <p14:xfrm>
                <a:off x="1215716" y="1214985"/>
                <a:ext cx="263880" cy="141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D8B44E-04C0-4443-A210-C5D1212A9A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07076" y="1206345"/>
                  <a:ext cx="281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ED2268-A15D-45F9-A2C9-0BF0AC8936C4}"/>
                    </a:ext>
                  </a:extLst>
                </p14:cNvPr>
                <p14:cNvContentPartPr/>
                <p14:nvPr/>
              </p14:nvContentPartPr>
              <p14:xfrm>
                <a:off x="1527116" y="1156305"/>
                <a:ext cx="79920" cy="142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ED2268-A15D-45F9-A2C9-0BF0AC8936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18116" y="1147305"/>
                  <a:ext cx="97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94AB6E-5F3C-4200-AA45-85AA811FA4EB}"/>
                    </a:ext>
                  </a:extLst>
                </p14:cNvPr>
                <p14:cNvContentPartPr/>
                <p14:nvPr/>
              </p14:nvContentPartPr>
              <p14:xfrm>
                <a:off x="1517756" y="1231905"/>
                <a:ext cx="89640" cy="12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94AB6E-5F3C-4200-AA45-85AA811FA4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8756" y="1222905"/>
                  <a:ext cx="107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AF13B7-9090-4597-BDB1-5461873231A4}"/>
                    </a:ext>
                  </a:extLst>
                </p14:cNvPr>
                <p14:cNvContentPartPr/>
                <p14:nvPr/>
              </p14:nvContentPartPr>
              <p14:xfrm>
                <a:off x="1668236" y="1020225"/>
                <a:ext cx="175320" cy="485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AF13B7-9090-4597-BDB1-5461873231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59236" y="1011585"/>
                  <a:ext cx="192960" cy="50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9573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435479"/>
            <a:ext cx="8924762" cy="25753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1" y="3185649"/>
            <a:ext cx="8912961" cy="2617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5722" y="49369"/>
            <a:ext cx="1383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Subspace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99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1" y="791737"/>
            <a:ext cx="8503204" cy="49511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CBB3C77-0579-4170-A020-29195638EEDD}"/>
                  </a:ext>
                </a:extLst>
              </p14:cNvPr>
              <p14:cNvContentPartPr/>
              <p14:nvPr/>
            </p14:nvContentPartPr>
            <p14:xfrm>
              <a:off x="6334556" y="2060625"/>
              <a:ext cx="1800" cy="3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CBB3C77-0579-4170-A020-29195638EE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5916" y="2051625"/>
                <a:ext cx="1944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AED4A10B-7FFA-4193-9B24-749CB073C1BB}"/>
              </a:ext>
            </a:extLst>
          </p:cNvPr>
          <p:cNvGrpSpPr/>
          <p:nvPr/>
        </p:nvGrpSpPr>
        <p:grpSpPr>
          <a:xfrm>
            <a:off x="6060596" y="320385"/>
            <a:ext cx="1666080" cy="428760"/>
            <a:chOff x="6060596" y="320385"/>
            <a:chExt cx="166608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D81083-DDA6-4AB6-87B1-8561EDA30F0A}"/>
                    </a:ext>
                  </a:extLst>
                </p14:cNvPr>
                <p14:cNvContentPartPr/>
                <p14:nvPr/>
              </p14:nvContentPartPr>
              <p14:xfrm>
                <a:off x="6060596" y="433065"/>
                <a:ext cx="139320" cy="200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D81083-DDA6-4AB6-87B1-8561EDA30F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1956" y="424065"/>
                  <a:ext cx="156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2E826A-3C18-421B-9FF8-49C0D817A10A}"/>
                    </a:ext>
                  </a:extLst>
                </p14:cNvPr>
                <p14:cNvContentPartPr/>
                <p14:nvPr/>
              </p14:nvContentPartPr>
              <p14:xfrm>
                <a:off x="6249596" y="530265"/>
                <a:ext cx="131040" cy="218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2E826A-3C18-421B-9FF8-49C0D817A10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40956" y="521265"/>
                  <a:ext cx="148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882A95-6AB7-429F-A564-C6EDA22F748C}"/>
                    </a:ext>
                  </a:extLst>
                </p14:cNvPr>
                <p14:cNvContentPartPr/>
                <p14:nvPr/>
              </p14:nvContentPartPr>
              <p14:xfrm>
                <a:off x="6523196" y="490305"/>
                <a:ext cx="132480" cy="28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882A95-6AB7-429F-A564-C6EDA22F748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4196" y="481665"/>
                  <a:ext cx="150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36D655-C7D2-4F90-BB66-6C8B9B85753A}"/>
                    </a:ext>
                  </a:extLst>
                </p14:cNvPr>
                <p14:cNvContentPartPr/>
                <p14:nvPr/>
              </p14:nvContentPartPr>
              <p14:xfrm>
                <a:off x="6542276" y="548625"/>
                <a:ext cx="138240" cy="26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36D655-C7D2-4F90-BB66-6C8B9B85753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33276" y="539985"/>
                  <a:ext cx="155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54BA197-C89E-4FB4-9FF1-39D5F9C3EFC1}"/>
                    </a:ext>
                  </a:extLst>
                </p14:cNvPr>
                <p14:cNvContentPartPr/>
                <p14:nvPr/>
              </p14:nvContentPartPr>
              <p14:xfrm>
                <a:off x="6775916" y="366105"/>
                <a:ext cx="179640" cy="216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54BA197-C89E-4FB4-9FF1-39D5F9C3EF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67276" y="357465"/>
                  <a:ext cx="197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37862E-7D61-4FA5-BE01-DFF302790514}"/>
                    </a:ext>
                  </a:extLst>
                </p14:cNvPr>
                <p14:cNvContentPartPr/>
                <p14:nvPr/>
              </p14:nvContentPartPr>
              <p14:xfrm>
                <a:off x="7004156" y="388065"/>
                <a:ext cx="130320" cy="172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37862E-7D61-4FA5-BE01-DFF3027905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95156" y="379425"/>
                  <a:ext cx="147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25504D9-5457-42A4-A541-B774C3988FAF}"/>
                    </a:ext>
                  </a:extLst>
                </p14:cNvPr>
                <p14:cNvContentPartPr/>
                <p14:nvPr/>
              </p14:nvContentPartPr>
              <p14:xfrm>
                <a:off x="7201796" y="461865"/>
                <a:ext cx="75960" cy="199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25504D9-5457-42A4-A541-B774C3988FA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93156" y="453225"/>
                  <a:ext cx="93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46F7AD-22F3-4829-9B7C-1E15709C10E7}"/>
                    </a:ext>
                  </a:extLst>
                </p14:cNvPr>
                <p14:cNvContentPartPr/>
                <p14:nvPr/>
              </p14:nvContentPartPr>
              <p14:xfrm>
                <a:off x="7334276" y="399585"/>
                <a:ext cx="147240" cy="150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46F7AD-22F3-4829-9B7C-1E15709C10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25276" y="390945"/>
                  <a:ext cx="164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41E9786-2E7C-42A2-9B12-2A5E3D646CFD}"/>
                    </a:ext>
                  </a:extLst>
                </p14:cNvPr>
                <p14:cNvContentPartPr/>
                <p14:nvPr/>
              </p14:nvContentPartPr>
              <p14:xfrm>
                <a:off x="7550636" y="320385"/>
                <a:ext cx="176040" cy="199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41E9786-2E7C-42A2-9B12-2A5E3D646CF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41636" y="311385"/>
                  <a:ext cx="19368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CB05E98-3D46-4B85-985E-ABA42F52DB10}"/>
                  </a:ext>
                </a:extLst>
              </p14:cNvPr>
              <p14:cNvContentPartPr/>
              <p14:nvPr/>
            </p14:nvContentPartPr>
            <p14:xfrm>
              <a:off x="6117836" y="1083225"/>
              <a:ext cx="174240" cy="1926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CB05E98-3D46-4B85-985E-ABA42F52DB1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08836" y="1074225"/>
                <a:ext cx="1918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C149C29-E034-4D67-AA7B-A880681AA09D}"/>
                  </a:ext>
                </a:extLst>
              </p14:cNvPr>
              <p14:cNvContentPartPr/>
              <p14:nvPr/>
            </p14:nvContentPartPr>
            <p14:xfrm>
              <a:off x="6347156" y="1151625"/>
              <a:ext cx="129600" cy="2084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C149C29-E034-4D67-AA7B-A880681AA09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38516" y="1142625"/>
                <a:ext cx="147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04B79B4-41E2-4A77-9C66-9702AA6D0F37}"/>
                  </a:ext>
                </a:extLst>
              </p14:cNvPr>
              <p14:cNvContentPartPr/>
              <p14:nvPr/>
            </p14:nvContentPartPr>
            <p14:xfrm>
              <a:off x="6467396" y="912945"/>
              <a:ext cx="9000" cy="117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04B79B4-41E2-4A77-9C66-9702AA6D0F3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58396" y="903945"/>
                <a:ext cx="266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EAC7CC5-1715-423F-A597-72AD8E4A873A}"/>
                  </a:ext>
                </a:extLst>
              </p14:cNvPr>
              <p14:cNvContentPartPr/>
              <p14:nvPr/>
            </p14:nvContentPartPr>
            <p14:xfrm>
              <a:off x="6645596" y="1135425"/>
              <a:ext cx="88560" cy="241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EAC7CC5-1715-423F-A597-72AD8E4A873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36596" y="1126425"/>
                <a:ext cx="1062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E232BE3-310F-4848-9720-A3CB6FAB95DB}"/>
                  </a:ext>
                </a:extLst>
              </p14:cNvPr>
              <p14:cNvContentPartPr/>
              <p14:nvPr/>
            </p14:nvContentPartPr>
            <p14:xfrm>
              <a:off x="6608156" y="1220385"/>
              <a:ext cx="154080" cy="241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E232BE3-310F-4848-9720-A3CB6FAB95D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99516" y="1211745"/>
                <a:ext cx="1717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9C031E8-1A3A-4B72-8997-E35220BFCA77}"/>
                  </a:ext>
                </a:extLst>
              </p14:cNvPr>
              <p14:cNvContentPartPr/>
              <p14:nvPr/>
            </p14:nvContentPartPr>
            <p14:xfrm>
              <a:off x="6919196" y="1025625"/>
              <a:ext cx="160200" cy="586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9C031E8-1A3A-4B72-8997-E35220BFCA7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10196" y="1016985"/>
                <a:ext cx="1778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95F43A5-780A-4175-B361-588CFCBD6770}"/>
                  </a:ext>
                </a:extLst>
              </p14:cNvPr>
              <p14:cNvContentPartPr/>
              <p14:nvPr/>
            </p14:nvContentPartPr>
            <p14:xfrm>
              <a:off x="6909836" y="1074585"/>
              <a:ext cx="160560" cy="1504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95F43A5-780A-4175-B361-588CFCBD677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900836" y="1065945"/>
                <a:ext cx="1782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0E9D3E4-5BFC-4656-9F6A-440CA7EC63D9}"/>
                  </a:ext>
                </a:extLst>
              </p14:cNvPr>
              <p14:cNvContentPartPr/>
              <p14:nvPr/>
            </p14:nvContentPartPr>
            <p14:xfrm>
              <a:off x="7145276" y="1064865"/>
              <a:ext cx="76320" cy="1386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0E9D3E4-5BFC-4656-9F6A-440CA7EC63D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36276" y="1056225"/>
                <a:ext cx="939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E4AD130-8124-498C-A4EA-B692329EB402}"/>
                  </a:ext>
                </a:extLst>
              </p14:cNvPr>
              <p14:cNvContentPartPr/>
              <p14:nvPr/>
            </p14:nvContentPartPr>
            <p14:xfrm>
              <a:off x="7304396" y="1121385"/>
              <a:ext cx="41400" cy="2383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E4AD130-8124-498C-A4EA-B692329EB40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95756" y="1112745"/>
                <a:ext cx="590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A5248F0-B714-4BFA-BA93-DDCE1E36C014}"/>
                  </a:ext>
                </a:extLst>
              </p14:cNvPr>
              <p14:cNvContentPartPr/>
              <p14:nvPr/>
            </p14:nvContentPartPr>
            <p14:xfrm>
              <a:off x="7380716" y="848505"/>
              <a:ext cx="6480" cy="2260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A5248F0-B714-4BFA-BA93-DDCE1E36C01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72076" y="839505"/>
                <a:ext cx="241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34E96B-56BB-4E12-9DB2-48AA4E43D812}"/>
                  </a:ext>
                </a:extLst>
              </p14:cNvPr>
              <p14:cNvContentPartPr/>
              <p14:nvPr/>
            </p14:nvContentPartPr>
            <p14:xfrm>
              <a:off x="7513196" y="1011225"/>
              <a:ext cx="156960" cy="1659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34E96B-56BB-4E12-9DB2-48AA4E43D81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504196" y="1002585"/>
                <a:ext cx="174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4E05DB5-78AC-4C3D-B34A-D1196D0B5B51}"/>
                  </a:ext>
                </a:extLst>
              </p14:cNvPr>
              <p14:cNvContentPartPr/>
              <p14:nvPr/>
            </p14:nvContentPartPr>
            <p14:xfrm>
              <a:off x="7767356" y="942465"/>
              <a:ext cx="123840" cy="2667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4E05DB5-78AC-4C3D-B34A-D1196D0B5B5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58716" y="933465"/>
                <a:ext cx="1414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F509659-8514-4325-9E59-65609A92D2B8}"/>
                  </a:ext>
                </a:extLst>
              </p14:cNvPr>
              <p14:cNvContentPartPr/>
              <p14:nvPr/>
            </p14:nvContentPartPr>
            <p14:xfrm>
              <a:off x="6525356" y="1563825"/>
              <a:ext cx="187200" cy="1846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F509659-8514-4325-9E59-65609A92D2B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16716" y="1555185"/>
                <a:ext cx="2048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FA5C125-D7C3-4AE1-92A4-7D24376B554B}"/>
                  </a:ext>
                </a:extLst>
              </p14:cNvPr>
              <p14:cNvContentPartPr/>
              <p14:nvPr/>
            </p14:nvContentPartPr>
            <p14:xfrm>
              <a:off x="6768356" y="1625745"/>
              <a:ext cx="105120" cy="2080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FA5C125-D7C3-4AE1-92A4-7D24376B554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59716" y="1617105"/>
                <a:ext cx="1227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99AE696-A6C9-4A1E-9ED4-B764531A7459}"/>
                  </a:ext>
                </a:extLst>
              </p14:cNvPr>
              <p14:cNvContentPartPr/>
              <p14:nvPr/>
            </p14:nvContentPartPr>
            <p14:xfrm>
              <a:off x="6928196" y="1611345"/>
              <a:ext cx="113760" cy="168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99AE696-A6C9-4A1E-9ED4-B764531A745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19556" y="1602705"/>
                <a:ext cx="1314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CB6BDDC-A24E-408D-9E81-DEAF8A866562}"/>
                  </a:ext>
                </a:extLst>
              </p14:cNvPr>
              <p14:cNvContentPartPr/>
              <p14:nvPr/>
            </p14:nvContentPartPr>
            <p14:xfrm>
              <a:off x="7098116" y="1575345"/>
              <a:ext cx="144360" cy="1422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CB6BDDC-A24E-408D-9E81-DEAF8A86656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089116" y="1566345"/>
                <a:ext cx="1620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6822B8C-E463-470E-9C5A-3ED0D85AAD08}"/>
                  </a:ext>
                </a:extLst>
              </p14:cNvPr>
              <p14:cNvContentPartPr/>
              <p14:nvPr/>
            </p14:nvContentPartPr>
            <p14:xfrm>
              <a:off x="7286756" y="1640505"/>
              <a:ext cx="82800" cy="1789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6822B8C-E463-470E-9C5A-3ED0D85AAD0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278116" y="1631865"/>
                <a:ext cx="1004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826CC77-103A-493D-8906-82478891E3BB}"/>
                  </a:ext>
                </a:extLst>
              </p14:cNvPr>
              <p14:cNvContentPartPr/>
              <p14:nvPr/>
            </p14:nvContentPartPr>
            <p14:xfrm>
              <a:off x="7400156" y="1423425"/>
              <a:ext cx="360" cy="1461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826CC77-103A-493D-8906-82478891E3B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391156" y="1414425"/>
                <a:ext cx="180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294723C-BD96-4C9A-A763-6CDCA7EBC39C}"/>
                  </a:ext>
                </a:extLst>
              </p14:cNvPr>
              <p14:cNvContentPartPr/>
              <p14:nvPr/>
            </p14:nvContentPartPr>
            <p14:xfrm>
              <a:off x="7484756" y="1604505"/>
              <a:ext cx="108720" cy="1116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294723C-BD96-4C9A-A763-6CDCA7EBC39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75756" y="1595505"/>
                <a:ext cx="1263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979BCFE7-90C2-4AFE-82AF-68AB3201D493}"/>
              </a:ext>
            </a:extLst>
          </p:cNvPr>
          <p:cNvGrpSpPr/>
          <p:nvPr/>
        </p:nvGrpSpPr>
        <p:grpSpPr>
          <a:xfrm>
            <a:off x="7754036" y="1376265"/>
            <a:ext cx="1390320" cy="548280"/>
            <a:chOff x="7754036" y="1376265"/>
            <a:chExt cx="139032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493EB5-CBF0-4CC6-900E-2D535389DB57}"/>
                    </a:ext>
                  </a:extLst>
                </p14:cNvPr>
                <p14:cNvContentPartPr/>
                <p14:nvPr/>
              </p14:nvContentPartPr>
              <p14:xfrm>
                <a:off x="7754036" y="1508745"/>
                <a:ext cx="104040" cy="160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493EB5-CBF0-4CC6-900E-2D535389DB5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45396" y="1499745"/>
                  <a:ext cx="121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FFFC254-2038-4A80-8283-7E4B8B6006BE}"/>
                    </a:ext>
                  </a:extLst>
                </p14:cNvPr>
                <p14:cNvContentPartPr/>
                <p14:nvPr/>
              </p14:nvContentPartPr>
              <p14:xfrm>
                <a:off x="7896596" y="1414065"/>
                <a:ext cx="87840" cy="342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FFFC254-2038-4A80-8283-7E4B8B6006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87956" y="1405065"/>
                  <a:ext cx="1054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811B305-855F-4A88-9A66-1D866C4B781C}"/>
                    </a:ext>
                  </a:extLst>
                </p14:cNvPr>
                <p14:cNvContentPartPr/>
                <p14:nvPr/>
              </p14:nvContentPartPr>
              <p14:xfrm>
                <a:off x="8012876" y="1510185"/>
                <a:ext cx="113760" cy="117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811B305-855F-4A88-9A66-1D866C4B781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003876" y="1501185"/>
                  <a:ext cx="131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C3D4ED-32EA-4D4C-B8BF-ED7F204A42F0}"/>
                    </a:ext>
                  </a:extLst>
                </p14:cNvPr>
                <p14:cNvContentPartPr/>
                <p14:nvPr/>
              </p14:nvContentPartPr>
              <p14:xfrm>
                <a:off x="8219516" y="1498665"/>
                <a:ext cx="48960" cy="283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C3D4ED-32EA-4D4C-B8BF-ED7F204A42F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10876" y="1490025"/>
                  <a:ext cx="66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C8907AB-015B-40A6-B0B0-1D8BD22103D4}"/>
                    </a:ext>
                  </a:extLst>
                </p14:cNvPr>
                <p14:cNvContentPartPr/>
                <p14:nvPr/>
              </p14:nvContentPartPr>
              <p14:xfrm>
                <a:off x="8295476" y="1528545"/>
                <a:ext cx="111240" cy="135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C8907AB-015B-40A6-B0B0-1D8BD22103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86836" y="1519545"/>
                  <a:ext cx="128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639ADD0-2BA1-47CE-B04F-48C0AED759D0}"/>
                    </a:ext>
                  </a:extLst>
                </p14:cNvPr>
                <p14:cNvContentPartPr/>
                <p14:nvPr/>
              </p14:nvContentPartPr>
              <p14:xfrm>
                <a:off x="8465396" y="1493265"/>
                <a:ext cx="67680" cy="131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639ADD0-2BA1-47CE-B04F-48C0AED759D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56396" y="1484625"/>
                  <a:ext cx="85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51CDC1-6E66-4523-B184-C1E1D680228E}"/>
                    </a:ext>
                  </a:extLst>
                </p14:cNvPr>
                <p14:cNvContentPartPr/>
                <p14:nvPr/>
              </p14:nvContentPartPr>
              <p14:xfrm>
                <a:off x="8580236" y="1573905"/>
                <a:ext cx="53280" cy="156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51CDC1-6E66-4523-B184-C1E1D680228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1596" y="1565265"/>
                  <a:ext cx="70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BC93A0F-BEC3-4DF6-9CFF-0E2FDAAF7483}"/>
                    </a:ext>
                  </a:extLst>
                </p14:cNvPr>
                <p14:cNvContentPartPr/>
                <p14:nvPr/>
              </p14:nvContentPartPr>
              <p14:xfrm>
                <a:off x="8663036" y="1376265"/>
                <a:ext cx="360" cy="124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BC93A0F-BEC3-4DF6-9CFF-0E2FDAAF748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54396" y="1367265"/>
                  <a:ext cx="18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56684E4-445A-421D-9668-5F4E4AA21E65}"/>
                    </a:ext>
                  </a:extLst>
                </p14:cNvPr>
                <p14:cNvContentPartPr/>
                <p14:nvPr/>
              </p14:nvContentPartPr>
              <p14:xfrm>
                <a:off x="8767796" y="1376265"/>
                <a:ext cx="64440" cy="424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56684E4-445A-421D-9668-5F4E4AA21E6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58796" y="1367265"/>
                  <a:ext cx="820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8FF531A-7D01-4CFC-8783-9B08563927E1}"/>
                    </a:ext>
                  </a:extLst>
                </p14:cNvPr>
                <p14:cNvContentPartPr/>
                <p14:nvPr/>
              </p14:nvContentPartPr>
              <p14:xfrm>
                <a:off x="8832596" y="1584345"/>
                <a:ext cx="120240" cy="154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8FF531A-7D01-4CFC-8783-9B08563927E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23956" y="1575705"/>
                  <a:ext cx="137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760D009-A960-421E-82D6-A545B373697F}"/>
                    </a:ext>
                  </a:extLst>
                </p14:cNvPr>
                <p14:cNvContentPartPr/>
                <p14:nvPr/>
              </p14:nvContentPartPr>
              <p14:xfrm>
                <a:off x="8974436" y="1520625"/>
                <a:ext cx="169920" cy="168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760D009-A960-421E-82D6-A545B373697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65436" y="1511625"/>
                  <a:ext cx="187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108BAB-556A-4BF0-8C75-7E826BAF0F3E}"/>
                    </a:ext>
                  </a:extLst>
                </p14:cNvPr>
                <p14:cNvContentPartPr/>
                <p14:nvPr/>
              </p14:nvContentPartPr>
              <p14:xfrm>
                <a:off x="8069396" y="1826265"/>
                <a:ext cx="457920" cy="98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108BAB-556A-4BF0-8C75-7E826BAF0F3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60396" y="1817625"/>
                  <a:ext cx="475560" cy="11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502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63" y="1766770"/>
            <a:ext cx="8466311" cy="26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05619-CA86-41AF-BFA5-7E2B1DFE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290074"/>
            <a:ext cx="8318375" cy="59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2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68B91-5E8B-4248-9D31-23E4682E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4" y="389616"/>
            <a:ext cx="8526723" cy="51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85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2" y="150426"/>
            <a:ext cx="8823029" cy="5358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596" y="5620215"/>
            <a:ext cx="8376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Remark: </a:t>
            </a:r>
            <a:r>
              <a:rPr lang="en-US" dirty="0">
                <a:solidFill>
                  <a:srgbClr val="1B0DCD"/>
                </a:solidFill>
              </a:rPr>
              <a:t>Set of all solutions on [a, b] of any n ordered linear homogeneous differential </a:t>
            </a:r>
          </a:p>
          <a:p>
            <a:r>
              <a:rPr lang="en-US" dirty="0">
                <a:solidFill>
                  <a:srgbClr val="1B0DCD"/>
                </a:solidFill>
              </a:rPr>
              <a:t>equation forms a vector space which again a subspace of </a:t>
            </a:r>
            <a:endParaRPr lang="en-IN" dirty="0">
              <a:solidFill>
                <a:srgbClr val="1B0DC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blipFill>
                <a:blip r:embed="rId4"/>
                <a:stretch>
                  <a:fillRect l="-5797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065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6" y="911729"/>
            <a:ext cx="8423316" cy="44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3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5" y="109770"/>
            <a:ext cx="6512312" cy="114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8" y="1148577"/>
            <a:ext cx="8136696" cy="54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7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FBBB8-7496-D229-6DCB-B8886845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403815"/>
            <a:ext cx="8707351" cy="2630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7A657-0E12-D7ED-1DD8-673CFA34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1" y="573507"/>
            <a:ext cx="4087879" cy="473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DB760-7262-FC75-8E40-079DC9D9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55" y="3204454"/>
            <a:ext cx="5115639" cy="44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C8C2D-A599-5F63-2E25-712A458E1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55" y="3821883"/>
            <a:ext cx="8513715" cy="22921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54DEA0-2979-4C2A-B282-6399555527EB}"/>
                  </a:ext>
                </a:extLst>
              </p14:cNvPr>
              <p14:cNvContentPartPr/>
              <p14:nvPr/>
            </p14:nvContentPartPr>
            <p14:xfrm>
              <a:off x="3336116" y="1836345"/>
              <a:ext cx="1847160" cy="4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54DEA0-2979-4C2A-B282-6399555527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7476" y="1827345"/>
                <a:ext cx="186480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38536CF-E886-4E68-A388-8736E3CE87DE}"/>
              </a:ext>
            </a:extLst>
          </p:cNvPr>
          <p:cNvGrpSpPr/>
          <p:nvPr/>
        </p:nvGrpSpPr>
        <p:grpSpPr>
          <a:xfrm>
            <a:off x="4015796" y="1995105"/>
            <a:ext cx="1428840" cy="295560"/>
            <a:chOff x="4015796" y="1995105"/>
            <a:chExt cx="142884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6D7E56-A5E9-43A2-9682-8A55A05089E3}"/>
                    </a:ext>
                  </a:extLst>
                </p14:cNvPr>
                <p14:cNvContentPartPr/>
                <p14:nvPr/>
              </p14:nvContentPartPr>
              <p14:xfrm>
                <a:off x="4015796" y="2000865"/>
                <a:ext cx="131760" cy="187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6D7E56-A5E9-43A2-9682-8A55A05089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07156" y="1991865"/>
                  <a:ext cx="149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A03099-1142-4E4D-B2DF-9F2153C4259C}"/>
                    </a:ext>
                  </a:extLst>
                </p14:cNvPr>
                <p14:cNvContentPartPr/>
                <p14:nvPr/>
              </p14:nvContentPartPr>
              <p14:xfrm>
                <a:off x="4156916" y="2055945"/>
                <a:ext cx="413640" cy="130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A03099-1142-4E4D-B2DF-9F2153C425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47916" y="2047305"/>
                  <a:ext cx="431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4653D0-8E57-42D9-B363-CD27D0385101}"/>
                    </a:ext>
                  </a:extLst>
                </p14:cNvPr>
                <p14:cNvContentPartPr/>
                <p14:nvPr/>
              </p14:nvContentPartPr>
              <p14:xfrm>
                <a:off x="4694756" y="2060625"/>
                <a:ext cx="215640" cy="23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4653D0-8E57-42D9-B363-CD27D03851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85756" y="2051985"/>
                  <a:ext cx="233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FB5613-0D49-42A7-9C04-44DC64D01A99}"/>
                    </a:ext>
                  </a:extLst>
                </p14:cNvPr>
                <p14:cNvContentPartPr/>
                <p14:nvPr/>
              </p14:nvContentPartPr>
              <p14:xfrm>
                <a:off x="4958276" y="1995105"/>
                <a:ext cx="486360" cy="177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FB5613-0D49-42A7-9C04-44DC64D01A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49636" y="1986465"/>
                  <a:ext cx="5040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ABBA95-1043-4917-9E8C-B55E78DF0727}"/>
              </a:ext>
            </a:extLst>
          </p:cNvPr>
          <p:cNvGrpSpPr/>
          <p:nvPr/>
        </p:nvGrpSpPr>
        <p:grpSpPr>
          <a:xfrm>
            <a:off x="6478196" y="5103705"/>
            <a:ext cx="2685240" cy="1364400"/>
            <a:chOff x="6478196" y="5103705"/>
            <a:chExt cx="2685240" cy="13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DA8662-24F8-47F7-9C4C-7D68D8663284}"/>
                    </a:ext>
                  </a:extLst>
                </p14:cNvPr>
                <p14:cNvContentPartPr/>
                <p14:nvPr/>
              </p14:nvContentPartPr>
              <p14:xfrm>
                <a:off x="6478196" y="5571705"/>
                <a:ext cx="259200" cy="720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DA8662-24F8-47F7-9C4C-7D68D86632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69196" y="5562705"/>
                  <a:ext cx="27684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17488F-70A5-4870-AC6D-1D8A5B8E504B}"/>
                    </a:ext>
                  </a:extLst>
                </p14:cNvPr>
                <p14:cNvContentPartPr/>
                <p14:nvPr/>
              </p14:nvContentPartPr>
              <p14:xfrm>
                <a:off x="6813356" y="5486385"/>
                <a:ext cx="127800" cy="19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17488F-70A5-4870-AC6D-1D8A5B8E50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04356" y="5477385"/>
                  <a:ext cx="145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7202EF-74EF-445F-A167-62C3E8F583CE}"/>
                    </a:ext>
                  </a:extLst>
                </p14:cNvPr>
                <p14:cNvContentPartPr/>
                <p14:nvPr/>
              </p14:nvContentPartPr>
              <p14:xfrm>
                <a:off x="6956636" y="5563785"/>
                <a:ext cx="425880" cy="94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7202EF-74EF-445F-A167-62C3E8F583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47996" y="5555145"/>
                  <a:ext cx="443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4A87D2-AE09-4A76-9B25-2A1C5402EEC1}"/>
                    </a:ext>
                  </a:extLst>
                </p14:cNvPr>
                <p14:cNvContentPartPr/>
                <p14:nvPr/>
              </p14:nvContentPartPr>
              <p14:xfrm>
                <a:off x="7438316" y="5545785"/>
                <a:ext cx="162000" cy="355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4A87D2-AE09-4A76-9B25-2A1C5402EE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29676" y="5536785"/>
                  <a:ext cx="1796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0D7A1A3-7E09-448A-9F76-B0322C786D64}"/>
                    </a:ext>
                  </a:extLst>
                </p14:cNvPr>
                <p14:cNvContentPartPr/>
                <p14:nvPr/>
              </p14:nvContentPartPr>
              <p14:xfrm>
                <a:off x="7662956" y="5559105"/>
                <a:ext cx="313560" cy="286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0D7A1A3-7E09-448A-9F76-B0322C786D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53956" y="5550465"/>
                  <a:ext cx="3312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D59B91-6F83-424A-9EAA-71EED0E00FFB}"/>
                    </a:ext>
                  </a:extLst>
                </p14:cNvPr>
                <p14:cNvContentPartPr/>
                <p14:nvPr/>
              </p14:nvContentPartPr>
              <p14:xfrm>
                <a:off x="8117276" y="5414745"/>
                <a:ext cx="869760" cy="24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D59B91-6F83-424A-9EAA-71EED0E00F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08276" y="5405745"/>
                  <a:ext cx="887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851917-6B5C-4D0B-A50D-D108203E0D8F}"/>
                    </a:ext>
                  </a:extLst>
                </p14:cNvPr>
                <p14:cNvContentPartPr/>
                <p14:nvPr/>
              </p14:nvContentPartPr>
              <p14:xfrm>
                <a:off x="6805076" y="5889945"/>
                <a:ext cx="253800" cy="11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851917-6B5C-4D0B-A50D-D108203E0D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96076" y="5880945"/>
                  <a:ext cx="271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CEA1A6-B0F9-4D7E-949A-EF4B0C865311}"/>
                    </a:ext>
                  </a:extLst>
                </p14:cNvPr>
                <p14:cNvContentPartPr/>
                <p14:nvPr/>
              </p14:nvContentPartPr>
              <p14:xfrm>
                <a:off x="7060676" y="5844585"/>
                <a:ext cx="263520" cy="18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CEA1A6-B0F9-4D7E-949A-EF4B0C8653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1676" y="5835585"/>
                  <a:ext cx="281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5F7D7E-495F-4D1C-B5D8-706150DA7064}"/>
                    </a:ext>
                  </a:extLst>
                </p14:cNvPr>
                <p14:cNvContentPartPr/>
                <p14:nvPr/>
              </p14:nvContentPartPr>
              <p14:xfrm>
                <a:off x="7442636" y="5896785"/>
                <a:ext cx="401040" cy="13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5F7D7E-495F-4D1C-B5D8-706150DA70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33636" y="5887785"/>
                  <a:ext cx="418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85F8D5-BA30-4DD6-B12B-548D888188D1}"/>
                    </a:ext>
                  </a:extLst>
                </p14:cNvPr>
                <p14:cNvContentPartPr/>
                <p14:nvPr/>
              </p14:nvContentPartPr>
              <p14:xfrm>
                <a:off x="7974716" y="5797425"/>
                <a:ext cx="865800" cy="21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85F8D5-BA30-4DD6-B12B-548D888188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65716" y="5788785"/>
                  <a:ext cx="883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778CC8-C968-48C1-95A7-165746B3A0E1}"/>
                    </a:ext>
                  </a:extLst>
                </p14:cNvPr>
                <p14:cNvContentPartPr/>
                <p14:nvPr/>
              </p14:nvContentPartPr>
              <p14:xfrm>
                <a:off x="8864636" y="5899665"/>
                <a:ext cx="159480" cy="285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778CC8-C968-48C1-95A7-165746B3A0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55636" y="5890665"/>
                  <a:ext cx="177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4EB574-AE0A-4CEB-85D2-943924162D35}"/>
                    </a:ext>
                  </a:extLst>
                </p14:cNvPr>
                <p14:cNvContentPartPr/>
                <p14:nvPr/>
              </p14:nvContentPartPr>
              <p14:xfrm>
                <a:off x="6796436" y="6145905"/>
                <a:ext cx="354960" cy="166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4EB574-AE0A-4CEB-85D2-943924162D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87796" y="6137265"/>
                  <a:ext cx="372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6DF4EC-B296-4BE1-B9B8-9EAB32788868}"/>
                    </a:ext>
                  </a:extLst>
                </p14:cNvPr>
                <p14:cNvContentPartPr/>
                <p14:nvPr/>
              </p14:nvContentPartPr>
              <p14:xfrm>
                <a:off x="7242116" y="6136905"/>
                <a:ext cx="646920" cy="181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6DF4EC-B296-4BE1-B9B8-9EAB327888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33476" y="6127905"/>
                  <a:ext cx="664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5855E5-3000-4C18-AEFE-4F6655589558}"/>
                    </a:ext>
                  </a:extLst>
                </p14:cNvPr>
                <p14:cNvContentPartPr/>
                <p14:nvPr/>
              </p14:nvContentPartPr>
              <p14:xfrm>
                <a:off x="7955636" y="6145905"/>
                <a:ext cx="5468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5855E5-3000-4C18-AEFE-4F66555895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46636" y="6137265"/>
                  <a:ext cx="564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09153A-B1AA-4F7B-8AD4-6C21DFEEE99F}"/>
                    </a:ext>
                  </a:extLst>
                </p14:cNvPr>
                <p14:cNvContentPartPr/>
                <p14:nvPr/>
              </p14:nvContentPartPr>
              <p14:xfrm>
                <a:off x="8957156" y="5608785"/>
                <a:ext cx="140040" cy="7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09153A-B1AA-4F7B-8AD4-6C21DFEEE9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48156" y="5600145"/>
                  <a:ext cx="157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78E7A7-B220-421F-A12E-275EE05CBE66}"/>
                    </a:ext>
                  </a:extLst>
                </p14:cNvPr>
                <p14:cNvContentPartPr/>
                <p14:nvPr/>
              </p14:nvContentPartPr>
              <p14:xfrm>
                <a:off x="8691116" y="5103705"/>
                <a:ext cx="145080" cy="311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78E7A7-B220-421F-A12E-275EE05CBE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82476" y="5095065"/>
                  <a:ext cx="1627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3E51D8-F76C-427E-9B57-530792E5EAD9}"/>
                    </a:ext>
                  </a:extLst>
                </p14:cNvPr>
                <p14:cNvContentPartPr/>
                <p14:nvPr/>
              </p14:nvContentPartPr>
              <p14:xfrm>
                <a:off x="8926916" y="5137185"/>
                <a:ext cx="107280" cy="180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3E51D8-F76C-427E-9B57-530792E5EA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17916" y="5128545"/>
                  <a:ext cx="124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08FC817-706F-45FD-A523-549E990EA9B9}"/>
                    </a:ext>
                  </a:extLst>
                </p14:cNvPr>
                <p14:cNvContentPartPr/>
                <p14:nvPr/>
              </p14:nvContentPartPr>
              <p14:xfrm>
                <a:off x="9068036" y="5973105"/>
                <a:ext cx="64800" cy="9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08FC817-706F-45FD-A523-549E990EA9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59036" y="5964465"/>
                  <a:ext cx="82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3908089-CB83-4C4B-890F-B0A219F2C8AB}"/>
                    </a:ext>
                  </a:extLst>
                </p14:cNvPr>
                <p14:cNvContentPartPr/>
                <p14:nvPr/>
              </p14:nvContentPartPr>
              <p14:xfrm>
                <a:off x="8997116" y="5749905"/>
                <a:ext cx="166320" cy="13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3908089-CB83-4C4B-890F-B0A219F2C8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88116" y="5740905"/>
                  <a:ext cx="18396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AC6619C-C556-4BFD-95DD-25089BE0E08F}"/>
                  </a:ext>
                </a:extLst>
              </p14:cNvPr>
              <p14:cNvContentPartPr/>
              <p14:nvPr/>
            </p14:nvContentPartPr>
            <p14:xfrm>
              <a:off x="6660716" y="6234105"/>
              <a:ext cx="142560" cy="360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AC6619C-C556-4BFD-95DD-25089BE0E08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52076" y="6225465"/>
                <a:ext cx="160200" cy="37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9BD80005-82AF-4957-8494-25064B2D6B65}"/>
              </a:ext>
            </a:extLst>
          </p:cNvPr>
          <p:cNvGrpSpPr/>
          <p:nvPr/>
        </p:nvGrpSpPr>
        <p:grpSpPr>
          <a:xfrm>
            <a:off x="8651156" y="6221865"/>
            <a:ext cx="502560" cy="169560"/>
            <a:chOff x="8651156" y="6221865"/>
            <a:chExt cx="502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C5B8AC4-D240-4A5B-89E3-9FBFF613940A}"/>
                    </a:ext>
                  </a:extLst>
                </p14:cNvPr>
                <p14:cNvContentPartPr/>
                <p14:nvPr/>
              </p14:nvContentPartPr>
              <p14:xfrm>
                <a:off x="8651156" y="6221865"/>
                <a:ext cx="100080" cy="13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C5B8AC4-D240-4A5B-89E3-9FBFF61394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42156" y="6213225"/>
                  <a:ext cx="117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B14DC2-651D-45B8-A637-BA9005A3C20F}"/>
                    </a:ext>
                  </a:extLst>
                </p14:cNvPr>
                <p14:cNvContentPartPr/>
                <p14:nvPr/>
              </p14:nvContentPartPr>
              <p14:xfrm>
                <a:off x="8766716" y="6259305"/>
                <a:ext cx="143640" cy="110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B14DC2-651D-45B8-A637-BA9005A3C2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58076" y="6250305"/>
                  <a:ext cx="161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45860E7-071D-4D76-A45E-14B1B96FC8C2}"/>
                    </a:ext>
                  </a:extLst>
                </p14:cNvPr>
                <p14:cNvContentPartPr/>
                <p14:nvPr/>
              </p14:nvContentPartPr>
              <p14:xfrm>
                <a:off x="8946356" y="6236625"/>
                <a:ext cx="207360" cy="154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45860E7-071D-4D76-A45E-14B1B96FC8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37356" y="6227625"/>
                  <a:ext cx="225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CBF74A-D8EF-4938-A321-321103A52D8D}"/>
                    </a:ext>
                  </a:extLst>
                </p14:cNvPr>
                <p14:cNvContentPartPr/>
                <p14:nvPr/>
              </p14:nvContentPartPr>
              <p14:xfrm>
                <a:off x="9087476" y="6255345"/>
                <a:ext cx="30240" cy="3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CBF74A-D8EF-4938-A321-321103A52D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78836" y="6246705"/>
                  <a:ext cx="47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A00013-D280-4EC0-B5E3-10078B54ACD2}"/>
              </a:ext>
            </a:extLst>
          </p:cNvPr>
          <p:cNvGrpSpPr/>
          <p:nvPr/>
        </p:nvGrpSpPr>
        <p:grpSpPr>
          <a:xfrm>
            <a:off x="6409436" y="6513892"/>
            <a:ext cx="2235240" cy="343800"/>
            <a:chOff x="6409436" y="6513892"/>
            <a:chExt cx="223524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D3A196-84C1-4FED-BD62-401F9F9A7A7A}"/>
                    </a:ext>
                  </a:extLst>
                </p14:cNvPr>
                <p14:cNvContentPartPr/>
                <p14:nvPr/>
              </p14:nvContentPartPr>
              <p14:xfrm>
                <a:off x="6409436" y="6577545"/>
                <a:ext cx="20160" cy="1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D3A196-84C1-4FED-BD62-401F9F9A7A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00796" y="6568905"/>
                  <a:ext cx="37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0745AD-F36F-4C5B-9AAB-62998F9BC08F}"/>
                    </a:ext>
                  </a:extLst>
                </p14:cNvPr>
                <p14:cNvContentPartPr/>
                <p14:nvPr/>
              </p14:nvContentPartPr>
              <p14:xfrm>
                <a:off x="6419156" y="6541905"/>
                <a:ext cx="30600" cy="70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0745AD-F36F-4C5B-9AAB-62998F9BC0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10516" y="6533265"/>
                  <a:ext cx="48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DC55379-408B-4E0E-B6E7-22B520BD0957}"/>
                    </a:ext>
                  </a:extLst>
                </p14:cNvPr>
                <p14:cNvContentPartPr/>
                <p14:nvPr/>
              </p14:nvContentPartPr>
              <p14:xfrm>
                <a:off x="6475316" y="6645585"/>
                <a:ext cx="95040" cy="84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DC55379-408B-4E0E-B6E7-22B520BD09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66316" y="6636945"/>
                  <a:ext cx="112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FBD840-71FC-403E-8232-460B94F14034}"/>
                    </a:ext>
                  </a:extLst>
                </p14:cNvPr>
                <p14:cNvContentPartPr/>
                <p14:nvPr/>
              </p14:nvContentPartPr>
              <p14:xfrm>
                <a:off x="6683396" y="6612105"/>
                <a:ext cx="135360" cy="138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FBD840-71FC-403E-8232-460B94F140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74756" y="6603105"/>
                  <a:ext cx="153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225FF3-5CC5-4859-BF97-1A61AF1A0390}"/>
                    </a:ext>
                  </a:extLst>
                </p14:cNvPr>
                <p14:cNvContentPartPr/>
                <p14:nvPr/>
              </p14:nvContentPartPr>
              <p14:xfrm>
                <a:off x="6871676" y="6602385"/>
                <a:ext cx="107280" cy="141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225FF3-5CC5-4859-BF97-1A61AF1A03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63036" y="6593385"/>
                  <a:ext cx="124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47AB146-9140-406F-BE89-FE421D715B7C}"/>
                    </a:ext>
                  </a:extLst>
                </p14:cNvPr>
                <p14:cNvContentPartPr/>
                <p14:nvPr/>
              </p14:nvContentPartPr>
              <p14:xfrm>
                <a:off x="6994796" y="6573225"/>
                <a:ext cx="180720" cy="146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47AB146-9140-406F-BE89-FE421D715B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85796" y="6564585"/>
                  <a:ext cx="198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14FD3F-B1A4-4C8E-83AC-9E9BF99DEBB3}"/>
                    </a:ext>
                  </a:extLst>
                </p14:cNvPr>
                <p14:cNvContentPartPr/>
                <p14:nvPr/>
              </p14:nvContentPartPr>
              <p14:xfrm>
                <a:off x="7275596" y="6587265"/>
                <a:ext cx="138960" cy="249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14FD3F-B1A4-4C8E-83AC-9E9BF99DEB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66956" y="6578625"/>
                  <a:ext cx="156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AFF6101-6A55-43EB-A89F-1E8CB0798591}"/>
                    </a:ext>
                  </a:extLst>
                </p14:cNvPr>
                <p14:cNvContentPartPr/>
                <p14:nvPr/>
              </p14:nvContentPartPr>
              <p14:xfrm>
                <a:off x="7507076" y="6560692"/>
                <a:ext cx="374040" cy="175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AFF6101-6A55-43EB-A89F-1E8CB07985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98076" y="6552052"/>
                  <a:ext cx="391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A1C2B1-5D08-4F6B-AA8D-B6557C8F25AD}"/>
                    </a:ext>
                  </a:extLst>
                </p14:cNvPr>
                <p14:cNvContentPartPr/>
                <p14:nvPr/>
              </p14:nvContentPartPr>
              <p14:xfrm>
                <a:off x="7795796" y="6513892"/>
                <a:ext cx="42840" cy="34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A1C2B1-5D08-4F6B-AA8D-B6557C8F25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87156" y="6505252"/>
                  <a:ext cx="60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F089B8C-299C-4710-BD90-028B72F67A4F}"/>
                    </a:ext>
                  </a:extLst>
                </p14:cNvPr>
                <p14:cNvContentPartPr/>
                <p14:nvPr/>
              </p14:nvContentPartPr>
              <p14:xfrm>
                <a:off x="8050316" y="6553492"/>
                <a:ext cx="516240" cy="304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F089B8C-299C-4710-BD90-028B72F67A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41316" y="6544852"/>
                  <a:ext cx="533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DE50B1-F0C9-4683-9135-7E4ECD96E301}"/>
                    </a:ext>
                  </a:extLst>
                </p14:cNvPr>
                <p14:cNvContentPartPr/>
                <p14:nvPr/>
              </p14:nvContentPartPr>
              <p14:xfrm>
                <a:off x="8644316" y="6589132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DE50B1-F0C9-4683-9135-7E4ECD96E3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35676" y="65804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504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CE958-7B3D-2708-357A-CB431F1E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" y="1282390"/>
            <a:ext cx="9070846" cy="41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0AEE1-3FCB-8282-6444-27381E45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" y="0"/>
            <a:ext cx="5125165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89B11-B181-8123-3087-F1140A66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6" y="718971"/>
            <a:ext cx="8769478" cy="46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2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174C3-B080-555A-4E86-B040676C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2" y="459248"/>
            <a:ext cx="8560970" cy="54901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5E1108-1772-49FF-A834-805ACEF4A53D}"/>
              </a:ext>
            </a:extLst>
          </p:cNvPr>
          <p:cNvGrpSpPr/>
          <p:nvPr/>
        </p:nvGrpSpPr>
        <p:grpSpPr>
          <a:xfrm>
            <a:off x="4670636" y="1621065"/>
            <a:ext cx="1617480" cy="239400"/>
            <a:chOff x="4670636" y="1621065"/>
            <a:chExt cx="161748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7B2CA0D-F978-4A21-B300-FE323D58E97A}"/>
                    </a:ext>
                  </a:extLst>
                </p14:cNvPr>
                <p14:cNvContentPartPr/>
                <p14:nvPr/>
              </p14:nvContentPartPr>
              <p14:xfrm>
                <a:off x="4670636" y="1659585"/>
                <a:ext cx="287640" cy="200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7B2CA0D-F978-4A21-B300-FE323D58E9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1636" y="1650585"/>
                  <a:ext cx="305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45C31D-F28D-4BFA-B028-227F1CD79ACF}"/>
                    </a:ext>
                  </a:extLst>
                </p14:cNvPr>
                <p14:cNvContentPartPr/>
                <p14:nvPr/>
              </p14:nvContentPartPr>
              <p14:xfrm>
                <a:off x="4997516" y="1646625"/>
                <a:ext cx="206280" cy="19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45C31D-F28D-4BFA-B028-227F1CD79AC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88516" y="1637985"/>
                  <a:ext cx="223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260438-32BD-412C-91BB-24894A0C956E}"/>
                    </a:ext>
                  </a:extLst>
                </p14:cNvPr>
                <p14:cNvContentPartPr/>
                <p14:nvPr/>
              </p14:nvContentPartPr>
              <p14:xfrm>
                <a:off x="5231516" y="1686585"/>
                <a:ext cx="240840" cy="115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260438-32BD-412C-91BB-24894A0C95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22876" y="1677585"/>
                  <a:ext cx="25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76874A-6988-4EFD-9E16-AE5EB754DA38}"/>
                    </a:ext>
                  </a:extLst>
                </p14:cNvPr>
                <p14:cNvContentPartPr/>
                <p14:nvPr/>
              </p14:nvContentPartPr>
              <p14:xfrm>
                <a:off x="5550476" y="1628265"/>
                <a:ext cx="406440" cy="175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76874A-6988-4EFD-9E16-AE5EB754DA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41476" y="1619625"/>
                  <a:ext cx="424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69E40C-DABC-4944-91BA-9EE8BDB663D3}"/>
                    </a:ext>
                  </a:extLst>
                </p14:cNvPr>
                <p14:cNvContentPartPr/>
                <p14:nvPr/>
              </p14:nvContentPartPr>
              <p14:xfrm>
                <a:off x="5961236" y="1621065"/>
                <a:ext cx="9720" cy="48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69E40C-DABC-4944-91BA-9EE8BDB663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2236" y="1612425"/>
                  <a:ext cx="27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C6A3D8-9BF0-4444-8783-55837A5360DF}"/>
                    </a:ext>
                  </a:extLst>
                </p14:cNvPr>
                <p14:cNvContentPartPr/>
                <p14:nvPr/>
              </p14:nvContentPartPr>
              <p14:xfrm>
                <a:off x="5966996" y="1621065"/>
                <a:ext cx="105480" cy="204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C6A3D8-9BF0-4444-8783-55837A5360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57996" y="1612425"/>
                  <a:ext cx="123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429DD3-0F08-4145-885E-37DBCEF77230}"/>
                    </a:ext>
                  </a:extLst>
                </p14:cNvPr>
                <p14:cNvContentPartPr/>
                <p14:nvPr/>
              </p14:nvContentPartPr>
              <p14:xfrm>
                <a:off x="6067796" y="1677585"/>
                <a:ext cx="220320" cy="13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429DD3-0F08-4145-885E-37DBCEF772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58796" y="1668945"/>
                  <a:ext cx="23796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47FA68-5EFD-42F6-9535-E2135CC37F7E}"/>
              </a:ext>
            </a:extLst>
          </p:cNvPr>
          <p:cNvGrpSpPr/>
          <p:nvPr/>
        </p:nvGrpSpPr>
        <p:grpSpPr>
          <a:xfrm>
            <a:off x="6428516" y="1611705"/>
            <a:ext cx="1768680" cy="218880"/>
            <a:chOff x="6428516" y="1611705"/>
            <a:chExt cx="176868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E9EF20-7DCB-4A6F-BBAF-950E8A34A5C5}"/>
                    </a:ext>
                  </a:extLst>
                </p14:cNvPr>
                <p14:cNvContentPartPr/>
                <p14:nvPr/>
              </p14:nvContentPartPr>
              <p14:xfrm>
                <a:off x="6428516" y="1706745"/>
                <a:ext cx="23364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E9EF20-7DCB-4A6F-BBAF-950E8A34A5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19876" y="1698105"/>
                  <a:ext cx="251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837D89-18F5-43E5-B437-2AE78B7F63E4}"/>
                    </a:ext>
                  </a:extLst>
                </p14:cNvPr>
                <p14:cNvContentPartPr/>
                <p14:nvPr/>
              </p14:nvContentPartPr>
              <p14:xfrm>
                <a:off x="6655676" y="1611705"/>
                <a:ext cx="18720" cy="52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837D89-18F5-43E5-B437-2AE78B7F63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46676" y="1603065"/>
                  <a:ext cx="36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364C00-8303-4B3B-BB79-B9FB8D17C86D}"/>
                    </a:ext>
                  </a:extLst>
                </p14:cNvPr>
                <p14:cNvContentPartPr/>
                <p14:nvPr/>
              </p14:nvContentPartPr>
              <p14:xfrm>
                <a:off x="6692756" y="1697025"/>
                <a:ext cx="49320" cy="118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364C00-8303-4B3B-BB79-B9FB8D17C8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83756" y="1688025"/>
                  <a:ext cx="66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772075-07B8-4404-A631-8B88E0E14C23}"/>
                    </a:ext>
                  </a:extLst>
                </p14:cNvPr>
                <p14:cNvContentPartPr/>
                <p14:nvPr/>
              </p14:nvContentPartPr>
              <p14:xfrm>
                <a:off x="6833516" y="1706385"/>
                <a:ext cx="56160" cy="114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772075-07B8-4404-A631-8B88E0E14C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24876" y="1697385"/>
                  <a:ext cx="73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68A7BF-5B2B-4ECF-A5C0-04688DAF4CC0}"/>
                    </a:ext>
                  </a:extLst>
                </p14:cNvPr>
                <p14:cNvContentPartPr/>
                <p14:nvPr/>
              </p14:nvContentPartPr>
              <p14:xfrm>
                <a:off x="6913076" y="1747425"/>
                <a:ext cx="50400" cy="8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68A7BF-5B2B-4ECF-A5C0-04688DAF4C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04076" y="1738785"/>
                  <a:ext cx="68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10BE4A-0B7A-4818-B679-91F7F8D5AA50}"/>
                    </a:ext>
                  </a:extLst>
                </p14:cNvPr>
                <p14:cNvContentPartPr/>
                <p14:nvPr/>
              </p14:nvContentPartPr>
              <p14:xfrm>
                <a:off x="7073996" y="1697025"/>
                <a:ext cx="185040" cy="11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10BE4A-0B7A-4818-B679-91F7F8D5A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64996" y="1688025"/>
                  <a:ext cx="202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4E4CD0-564E-4877-9566-5340BE182E14}"/>
                    </a:ext>
                  </a:extLst>
                </p14:cNvPr>
                <p14:cNvContentPartPr/>
                <p14:nvPr/>
              </p14:nvContentPartPr>
              <p14:xfrm>
                <a:off x="7345796" y="1664625"/>
                <a:ext cx="851400" cy="16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4E4CD0-564E-4877-9566-5340BE182E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6796" y="1655985"/>
                  <a:ext cx="8690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F1ABE-DE66-489A-B0A8-EC26865B6ABE}"/>
              </a:ext>
            </a:extLst>
          </p:cNvPr>
          <p:cNvGrpSpPr/>
          <p:nvPr/>
        </p:nvGrpSpPr>
        <p:grpSpPr>
          <a:xfrm>
            <a:off x="8256596" y="1724745"/>
            <a:ext cx="794520" cy="322560"/>
            <a:chOff x="8256596" y="1724745"/>
            <a:chExt cx="7945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341ECB-88BC-4740-B00C-C42C52B9C794}"/>
                    </a:ext>
                  </a:extLst>
                </p14:cNvPr>
                <p14:cNvContentPartPr/>
                <p14:nvPr/>
              </p14:nvContentPartPr>
              <p14:xfrm>
                <a:off x="8256596" y="1724745"/>
                <a:ext cx="499680" cy="322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341ECB-88BC-4740-B00C-C42C52B9C7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47596" y="1716105"/>
                  <a:ext cx="5173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CCE7E6-E824-444B-9173-326BDC4DD2BA}"/>
                    </a:ext>
                  </a:extLst>
                </p14:cNvPr>
                <p14:cNvContentPartPr/>
                <p14:nvPr/>
              </p14:nvContentPartPr>
              <p14:xfrm>
                <a:off x="8767796" y="1741665"/>
                <a:ext cx="283320" cy="8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CCE7E6-E824-444B-9173-326BDC4DD2B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59156" y="1732665"/>
                  <a:ext cx="300960" cy="10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2899F6E-BD44-433E-A275-076DF170EFF1}"/>
                  </a:ext>
                </a:extLst>
              </p14:cNvPr>
              <p14:cNvContentPartPr/>
              <p14:nvPr/>
            </p14:nvContentPartPr>
            <p14:xfrm>
              <a:off x="5006876" y="1989345"/>
              <a:ext cx="912960" cy="189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2899F6E-BD44-433E-A275-076DF170EFF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97872" y="1980328"/>
                <a:ext cx="930607" cy="207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107AEA-D4E3-4688-85C4-FB8646E0A42C}"/>
                  </a:ext>
                </a:extLst>
              </p14:cNvPr>
              <p14:cNvContentPartPr/>
              <p14:nvPr/>
            </p14:nvContentPartPr>
            <p14:xfrm>
              <a:off x="4986356" y="3205785"/>
              <a:ext cx="314280" cy="234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107AEA-D4E3-4688-85C4-FB8646E0A42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77356" y="3197145"/>
                <a:ext cx="331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76EA21-A623-4347-BC71-47B7B265A347}"/>
                  </a:ext>
                </a:extLst>
              </p14:cNvPr>
              <p14:cNvContentPartPr/>
              <p14:nvPr/>
            </p14:nvContentPartPr>
            <p14:xfrm>
              <a:off x="957956" y="6034665"/>
              <a:ext cx="504720" cy="412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76EA21-A623-4347-BC71-47B7B265A34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48956" y="6025665"/>
                <a:ext cx="522360" cy="43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D6A3AC2C-03FD-4DC6-9094-ACD2B26F50E1}"/>
              </a:ext>
            </a:extLst>
          </p:cNvPr>
          <p:cNvGrpSpPr/>
          <p:nvPr/>
        </p:nvGrpSpPr>
        <p:grpSpPr>
          <a:xfrm>
            <a:off x="1639076" y="6213945"/>
            <a:ext cx="3017880" cy="421560"/>
            <a:chOff x="1639076" y="6213945"/>
            <a:chExt cx="301788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21DA65-525B-49C1-A0DF-2A23D0B0DAFE}"/>
                    </a:ext>
                  </a:extLst>
                </p14:cNvPr>
                <p14:cNvContentPartPr/>
                <p14:nvPr/>
              </p14:nvContentPartPr>
              <p14:xfrm>
                <a:off x="1639076" y="6230865"/>
                <a:ext cx="389160" cy="40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21DA65-525B-49C1-A0DF-2A23D0B0DAF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30076" y="6222225"/>
                  <a:ext cx="4068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6D7C3E-981B-4B27-870D-011DFF59CADD}"/>
                    </a:ext>
                  </a:extLst>
                </p14:cNvPr>
                <p14:cNvContentPartPr/>
                <p14:nvPr/>
              </p14:nvContentPartPr>
              <p14:xfrm>
                <a:off x="2008796" y="6383865"/>
                <a:ext cx="71640" cy="11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6D7C3E-981B-4B27-870D-011DFF59C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99796" y="6375225"/>
                  <a:ext cx="89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A2D6E6-4CBE-4BA2-87E5-E2973418AE46}"/>
                    </a:ext>
                  </a:extLst>
                </p14:cNvPr>
                <p14:cNvContentPartPr/>
                <p14:nvPr/>
              </p14:nvContentPartPr>
              <p14:xfrm>
                <a:off x="2139476" y="6242025"/>
                <a:ext cx="945720" cy="226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A2D6E6-4CBE-4BA2-87E5-E2973418AE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30476" y="6233025"/>
                  <a:ext cx="963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136DB8-C0B6-4576-8183-04822242B686}"/>
                    </a:ext>
                  </a:extLst>
                </p14:cNvPr>
                <p14:cNvContentPartPr/>
                <p14:nvPr/>
              </p14:nvContentPartPr>
              <p14:xfrm>
                <a:off x="2592356" y="6261825"/>
                <a:ext cx="206280" cy="92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136DB8-C0B6-4576-8183-04822242B6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83356" y="6252825"/>
                  <a:ext cx="223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9C2025-0AA8-46F1-8983-3A8DA94206A2}"/>
                    </a:ext>
                  </a:extLst>
                </p14:cNvPr>
                <p14:cNvContentPartPr/>
                <p14:nvPr/>
              </p14:nvContentPartPr>
              <p14:xfrm>
                <a:off x="3214436" y="6339945"/>
                <a:ext cx="23040" cy="10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9C2025-0AA8-46F1-8983-3A8DA94206A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05796" y="6330945"/>
                  <a:ext cx="40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ED645B-0468-43DB-9374-EF6C71ECFF96}"/>
                    </a:ext>
                  </a:extLst>
                </p14:cNvPr>
                <p14:cNvContentPartPr/>
                <p14:nvPr/>
              </p14:nvContentPartPr>
              <p14:xfrm>
                <a:off x="3210116" y="6278745"/>
                <a:ext cx="11520" cy="7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ED645B-0468-43DB-9374-EF6C71ECFF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01476" y="6270105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7477F2-1D31-43C1-BC69-4A6221B590FF}"/>
                    </a:ext>
                  </a:extLst>
                </p14:cNvPr>
                <p14:cNvContentPartPr/>
                <p14:nvPr/>
              </p14:nvContentPartPr>
              <p14:xfrm>
                <a:off x="3214436" y="6344265"/>
                <a:ext cx="171720" cy="93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7477F2-1D31-43C1-BC69-4A6221B590F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05796" y="6335265"/>
                  <a:ext cx="189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C302EE-B530-44DE-B2CF-8CCE2F3765B3}"/>
                    </a:ext>
                  </a:extLst>
                </p14:cNvPr>
                <p14:cNvContentPartPr/>
                <p14:nvPr/>
              </p14:nvContentPartPr>
              <p14:xfrm>
                <a:off x="3516116" y="6280185"/>
                <a:ext cx="467280" cy="159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C302EE-B530-44DE-B2CF-8CCE2F3765B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07116" y="6271185"/>
                  <a:ext cx="484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2AE8C1-8100-4001-9D8A-7508FFD53D21}"/>
                    </a:ext>
                  </a:extLst>
                </p14:cNvPr>
                <p14:cNvContentPartPr/>
                <p14:nvPr/>
              </p14:nvContentPartPr>
              <p14:xfrm>
                <a:off x="4058276" y="6213945"/>
                <a:ext cx="248400" cy="225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2AE8C1-8100-4001-9D8A-7508FFD53D2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49276" y="6205305"/>
                  <a:ext cx="266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FE5244-EE05-4275-8B5A-F63D93F6243A}"/>
                    </a:ext>
                  </a:extLst>
                </p14:cNvPr>
                <p14:cNvContentPartPr/>
                <p14:nvPr/>
              </p14:nvContentPartPr>
              <p14:xfrm>
                <a:off x="4317116" y="6287745"/>
                <a:ext cx="23040" cy="52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FE5244-EE05-4275-8B5A-F63D93F6243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08476" y="6278745"/>
                  <a:ext cx="40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F6FBF53-961F-4BCB-8C98-A6D8DCBEDC7C}"/>
                    </a:ext>
                  </a:extLst>
                </p14:cNvPr>
                <p14:cNvContentPartPr/>
                <p14:nvPr/>
              </p14:nvContentPartPr>
              <p14:xfrm>
                <a:off x="4347716" y="6252825"/>
                <a:ext cx="186840" cy="165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F6FBF53-961F-4BCB-8C98-A6D8DCBEDC7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38716" y="6244185"/>
                  <a:ext cx="204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6F0CCD-7C56-4A4F-9BEA-08F7B051EC6B}"/>
                    </a:ext>
                  </a:extLst>
                </p14:cNvPr>
                <p14:cNvContentPartPr/>
                <p14:nvPr/>
              </p14:nvContentPartPr>
              <p14:xfrm>
                <a:off x="4656596" y="6372345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6F0CCD-7C56-4A4F-9BEA-08F7B051EC6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47596" y="6363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2CC98DC-53DA-4425-88B6-816CA097E0D0}"/>
              </a:ext>
            </a:extLst>
          </p:cNvPr>
          <p:cNvGrpSpPr/>
          <p:nvPr/>
        </p:nvGrpSpPr>
        <p:grpSpPr>
          <a:xfrm>
            <a:off x="6087236" y="1905825"/>
            <a:ext cx="2792880" cy="280440"/>
            <a:chOff x="6087236" y="1905825"/>
            <a:chExt cx="27928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F08259-CA32-42BC-9836-EF38597B827B}"/>
                    </a:ext>
                  </a:extLst>
                </p14:cNvPr>
                <p14:cNvContentPartPr/>
                <p14:nvPr/>
              </p14:nvContentPartPr>
              <p14:xfrm>
                <a:off x="6087236" y="1916265"/>
                <a:ext cx="279720" cy="167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F08259-CA32-42BC-9836-EF38597B82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78596" y="1907625"/>
                  <a:ext cx="297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7507C91-EC12-4D22-BD8A-341A4BBDDDC2}"/>
                    </a:ext>
                  </a:extLst>
                </p14:cNvPr>
                <p14:cNvContentPartPr/>
                <p14:nvPr/>
              </p14:nvContentPartPr>
              <p14:xfrm>
                <a:off x="6487556" y="1916985"/>
                <a:ext cx="74520" cy="138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7507C91-EC12-4D22-BD8A-341A4BBDDDC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78556" y="1908345"/>
                  <a:ext cx="92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D29E3B1-9402-48FA-9CBD-CBE6A1D53AE5}"/>
                    </a:ext>
                  </a:extLst>
                </p14:cNvPr>
                <p14:cNvContentPartPr/>
                <p14:nvPr/>
              </p14:nvContentPartPr>
              <p14:xfrm>
                <a:off x="6598796" y="1905825"/>
                <a:ext cx="423000" cy="280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D29E3B1-9402-48FA-9CBD-CBE6A1D53AE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89796" y="1897185"/>
                  <a:ext cx="440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2E6AE6-B2B1-405F-9DC9-7B5E2964B977}"/>
                    </a:ext>
                  </a:extLst>
                </p14:cNvPr>
                <p14:cNvContentPartPr/>
                <p14:nvPr/>
              </p14:nvContentPartPr>
              <p14:xfrm>
                <a:off x="7032596" y="1959105"/>
                <a:ext cx="385560" cy="118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2E6AE6-B2B1-405F-9DC9-7B5E2964B97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23596" y="1950105"/>
                  <a:ext cx="403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1F05A6-DA0B-454C-AF8E-DA4BEA4A40C6}"/>
                    </a:ext>
                  </a:extLst>
                </p14:cNvPr>
                <p14:cNvContentPartPr/>
                <p14:nvPr/>
              </p14:nvContentPartPr>
              <p14:xfrm>
                <a:off x="7590596" y="1995825"/>
                <a:ext cx="624240" cy="109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1F05A6-DA0B-454C-AF8E-DA4BEA4A40C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81956" y="1987185"/>
                  <a:ext cx="641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DE4EBAD-385B-41B5-B510-69D0117A8138}"/>
                    </a:ext>
                  </a:extLst>
                </p14:cNvPr>
                <p14:cNvContentPartPr/>
                <p14:nvPr/>
              </p14:nvContentPartPr>
              <p14:xfrm>
                <a:off x="8238956" y="1951185"/>
                <a:ext cx="360" cy="2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DE4EBAD-385B-41B5-B510-69D0117A81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30316" y="1942185"/>
                  <a:ext cx="18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4C8087-DB88-4258-8767-B5F962805129}"/>
                    </a:ext>
                  </a:extLst>
                </p14:cNvPr>
                <p14:cNvContentPartPr/>
                <p14:nvPr/>
              </p14:nvContentPartPr>
              <p14:xfrm>
                <a:off x="8276396" y="2015625"/>
                <a:ext cx="122040" cy="65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4C8087-DB88-4258-8767-B5F96280512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67396" y="2006625"/>
                  <a:ext cx="139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766951A-2127-4BEE-B814-451A38270F64}"/>
                    </a:ext>
                  </a:extLst>
                </p14:cNvPr>
                <p14:cNvContentPartPr/>
                <p14:nvPr/>
              </p14:nvContentPartPr>
              <p14:xfrm>
                <a:off x="8398796" y="1998345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766951A-2127-4BEE-B814-451A38270F6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90156" y="1989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41649E7-8F9A-42E4-977C-7FBEB939A945}"/>
                    </a:ext>
                  </a:extLst>
                </p14:cNvPr>
                <p14:cNvContentPartPr/>
                <p14:nvPr/>
              </p14:nvContentPartPr>
              <p14:xfrm>
                <a:off x="8398796" y="1998345"/>
                <a:ext cx="235080" cy="170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41649E7-8F9A-42E4-977C-7FBEB939A94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90156" y="1989705"/>
                  <a:ext cx="252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BDDA64-8E0C-4FDE-916E-FF4438220E77}"/>
                    </a:ext>
                  </a:extLst>
                </p14:cNvPr>
                <p14:cNvContentPartPr/>
                <p14:nvPr/>
              </p14:nvContentPartPr>
              <p14:xfrm>
                <a:off x="8766716" y="1968465"/>
                <a:ext cx="46440" cy="90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BDDA64-8E0C-4FDE-916E-FF4438220E7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57716" y="1959465"/>
                  <a:ext cx="64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ED7C25-DE3C-4281-B307-0B0A5DEFEFF6}"/>
                    </a:ext>
                  </a:extLst>
                </p14:cNvPr>
                <p14:cNvContentPartPr/>
                <p14:nvPr/>
              </p14:nvContentPartPr>
              <p14:xfrm>
                <a:off x="8832596" y="2026425"/>
                <a:ext cx="360" cy="74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ED7C25-DE3C-4281-B307-0B0A5DEFEFF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23956" y="2017785"/>
                  <a:ext cx="18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40CDEC4-1C16-4394-B292-BDF08FA5D747}"/>
                    </a:ext>
                  </a:extLst>
                </p14:cNvPr>
                <p14:cNvContentPartPr/>
                <p14:nvPr/>
              </p14:nvContentPartPr>
              <p14:xfrm>
                <a:off x="8876156" y="1979625"/>
                <a:ext cx="3960" cy="16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40CDEC4-1C16-4394-B292-BDF08FA5D7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867516" y="1970985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0093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AE936-5EB6-4A85-8056-6091E5AB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5" y="246367"/>
            <a:ext cx="3784683" cy="2464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95939B-BCA0-4288-86CB-61C869E109BB}"/>
                  </a:ext>
                </a:extLst>
              </p14:cNvPr>
              <p14:cNvContentPartPr/>
              <p14:nvPr/>
            </p14:nvContentPartPr>
            <p14:xfrm>
              <a:off x="423356" y="165945"/>
              <a:ext cx="133200" cy="29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95939B-BCA0-4288-86CB-61C869E109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356" y="157305"/>
                <a:ext cx="1508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3037CF-DC06-4692-9CF6-E5F3FA9D6B96}"/>
                  </a:ext>
                </a:extLst>
              </p14:cNvPr>
              <p14:cNvContentPartPr/>
              <p14:nvPr/>
            </p14:nvContentPartPr>
            <p14:xfrm>
              <a:off x="2110316" y="1083585"/>
              <a:ext cx="155880" cy="26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3037CF-DC06-4692-9CF6-E5F3FA9D6B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1676" y="1074585"/>
                <a:ext cx="173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273CA2-FB28-45F3-8447-6D5CC1DDE5A9}"/>
                  </a:ext>
                </a:extLst>
              </p14:cNvPr>
              <p14:cNvContentPartPr/>
              <p14:nvPr/>
            </p14:nvContentPartPr>
            <p14:xfrm>
              <a:off x="469076" y="184665"/>
              <a:ext cx="67320" cy="25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273CA2-FB28-45F3-8447-6D5CC1DDE5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076" y="176025"/>
                <a:ext cx="849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EF8510-EE9E-4679-967A-CCCA15656B15}"/>
                  </a:ext>
                </a:extLst>
              </p14:cNvPr>
              <p14:cNvContentPartPr/>
              <p14:nvPr/>
            </p14:nvContentPartPr>
            <p14:xfrm>
              <a:off x="432356" y="178905"/>
              <a:ext cx="82800" cy="258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EF8510-EE9E-4679-967A-CCCA15656B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716" y="170265"/>
                <a:ext cx="1004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C402159-4CC3-4234-A78B-991976903DB8}"/>
                  </a:ext>
                </a:extLst>
              </p14:cNvPr>
              <p14:cNvContentPartPr/>
              <p14:nvPr/>
            </p14:nvContentPartPr>
            <p14:xfrm>
              <a:off x="4352756" y="416505"/>
              <a:ext cx="77040" cy="10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C402159-4CC3-4234-A78B-991976903D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43756" y="407505"/>
                <a:ext cx="9468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16C9EC8-4CBD-43CA-9342-C1353C079996}"/>
              </a:ext>
            </a:extLst>
          </p:cNvPr>
          <p:cNvGrpSpPr/>
          <p:nvPr/>
        </p:nvGrpSpPr>
        <p:grpSpPr>
          <a:xfrm>
            <a:off x="4769636" y="347745"/>
            <a:ext cx="358920" cy="312120"/>
            <a:chOff x="4769636" y="347745"/>
            <a:chExt cx="35892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111FB6-5970-4EF3-8F39-11594A4873AD}"/>
                    </a:ext>
                  </a:extLst>
                </p14:cNvPr>
                <p14:cNvContentPartPr/>
                <p14:nvPr/>
              </p14:nvContentPartPr>
              <p14:xfrm>
                <a:off x="4769636" y="347745"/>
                <a:ext cx="152640" cy="22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111FB6-5970-4EF3-8F39-11594A4873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60996" y="339105"/>
                  <a:ext cx="170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AB5FA7-837C-4BA8-BB0F-B592916B2B73}"/>
                    </a:ext>
                  </a:extLst>
                </p14:cNvPr>
                <p14:cNvContentPartPr/>
                <p14:nvPr/>
              </p14:nvContentPartPr>
              <p14:xfrm>
                <a:off x="4958276" y="518385"/>
                <a:ext cx="10080" cy="141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AB5FA7-837C-4BA8-BB0F-B592916B2B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9276" y="509745"/>
                  <a:ext cx="27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1460DE-44D6-424A-AC85-A567E624C3A1}"/>
                    </a:ext>
                  </a:extLst>
                </p14:cNvPr>
                <p14:cNvContentPartPr/>
                <p14:nvPr/>
              </p14:nvContentPartPr>
              <p14:xfrm>
                <a:off x="5066276" y="518385"/>
                <a:ext cx="62280" cy="119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1460DE-44D6-424A-AC85-A567E624C3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57636" y="509745"/>
                  <a:ext cx="799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80DBE3-13AA-4665-9310-338E30240B48}"/>
              </a:ext>
            </a:extLst>
          </p:cNvPr>
          <p:cNvGrpSpPr/>
          <p:nvPr/>
        </p:nvGrpSpPr>
        <p:grpSpPr>
          <a:xfrm>
            <a:off x="5297756" y="518385"/>
            <a:ext cx="426240" cy="19080"/>
            <a:chOff x="5297756" y="518385"/>
            <a:chExt cx="426240" cy="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2F41C0-E5DE-46D4-9C47-46C6045A93E4}"/>
                    </a:ext>
                  </a:extLst>
                </p14:cNvPr>
                <p14:cNvContentPartPr/>
                <p14:nvPr/>
              </p14:nvContentPartPr>
              <p14:xfrm>
                <a:off x="5297756" y="527745"/>
                <a:ext cx="25560" cy="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2F41C0-E5DE-46D4-9C47-46C6045A93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89116" y="519105"/>
                  <a:ext cx="43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F28B3E-4DDB-4DEE-8A5D-ECD6446D230B}"/>
                    </a:ext>
                  </a:extLst>
                </p14:cNvPr>
                <p14:cNvContentPartPr/>
                <p14:nvPr/>
              </p14:nvContentPartPr>
              <p14:xfrm>
                <a:off x="5448596" y="518385"/>
                <a:ext cx="275400" cy="1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F28B3E-4DDB-4DEE-8A5D-ECD6446D23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9596" y="509745"/>
                  <a:ext cx="2930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63CD51-76A8-4075-A86B-D9C653F7B554}"/>
              </a:ext>
            </a:extLst>
          </p:cNvPr>
          <p:cNvGrpSpPr/>
          <p:nvPr/>
        </p:nvGrpSpPr>
        <p:grpSpPr>
          <a:xfrm>
            <a:off x="5873036" y="352065"/>
            <a:ext cx="646200" cy="279360"/>
            <a:chOff x="5873036" y="352065"/>
            <a:chExt cx="64620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DA611D-B997-4610-B765-FD2C66AEDC90}"/>
                    </a:ext>
                  </a:extLst>
                </p14:cNvPr>
                <p14:cNvContentPartPr/>
                <p14:nvPr/>
              </p14:nvContentPartPr>
              <p14:xfrm>
                <a:off x="5873036" y="352065"/>
                <a:ext cx="176040" cy="21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DA611D-B997-4610-B765-FD2C66AEDC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64036" y="343065"/>
                  <a:ext cx="193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515C0C-1E26-4042-953E-B64BDAC338DA}"/>
                    </a:ext>
                  </a:extLst>
                </p14:cNvPr>
                <p14:cNvContentPartPr/>
                <p14:nvPr/>
              </p14:nvContentPartPr>
              <p14:xfrm>
                <a:off x="6108476" y="482745"/>
                <a:ext cx="410760" cy="148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515C0C-1E26-4042-953E-B64BDAC338D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99476" y="474105"/>
                  <a:ext cx="42840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689E1CF-712C-49A5-B33D-4B732F2D9D74}"/>
                  </a:ext>
                </a:extLst>
              </p14:cNvPr>
              <p14:cNvContentPartPr/>
              <p14:nvPr/>
            </p14:nvContentPartPr>
            <p14:xfrm>
              <a:off x="6712196" y="442065"/>
              <a:ext cx="463320" cy="153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689E1CF-712C-49A5-B33D-4B732F2D9D7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03556" y="433065"/>
                <a:ext cx="4809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A6DEE0FA-5B3E-4D2A-BE9D-B1480495EEF7}"/>
              </a:ext>
            </a:extLst>
          </p:cNvPr>
          <p:cNvGrpSpPr/>
          <p:nvPr/>
        </p:nvGrpSpPr>
        <p:grpSpPr>
          <a:xfrm>
            <a:off x="7413116" y="409665"/>
            <a:ext cx="1075320" cy="262080"/>
            <a:chOff x="7413116" y="409665"/>
            <a:chExt cx="107532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9522EE-E739-46B6-9F2B-B9BDBAB1859D}"/>
                    </a:ext>
                  </a:extLst>
                </p14:cNvPr>
                <p14:cNvContentPartPr/>
                <p14:nvPr/>
              </p14:nvContentPartPr>
              <p14:xfrm>
                <a:off x="7413116" y="427665"/>
                <a:ext cx="662760" cy="19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9522EE-E739-46B6-9F2B-B9BDBAB185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04116" y="419025"/>
                  <a:ext cx="680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B057E7-FCBD-49D7-8148-BF7DDCDCC228}"/>
                    </a:ext>
                  </a:extLst>
                </p14:cNvPr>
                <p14:cNvContentPartPr/>
                <p14:nvPr/>
              </p14:nvContentPartPr>
              <p14:xfrm>
                <a:off x="8076956" y="433425"/>
                <a:ext cx="11520" cy="78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B057E7-FCBD-49D7-8148-BF7DDCDCC22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68316" y="424425"/>
                  <a:ext cx="29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BAA0B7-66E5-443D-9566-AF836200B8AA}"/>
                    </a:ext>
                  </a:extLst>
                </p14:cNvPr>
                <p14:cNvContentPartPr/>
                <p14:nvPr/>
              </p14:nvContentPartPr>
              <p14:xfrm>
                <a:off x="8125556" y="409665"/>
                <a:ext cx="362880" cy="26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BAA0B7-66E5-443D-9566-AF836200B8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16556" y="400665"/>
                  <a:ext cx="38052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C75E01-BD18-450D-9BD4-9F41168ED9DD}"/>
              </a:ext>
            </a:extLst>
          </p:cNvPr>
          <p:cNvGrpSpPr/>
          <p:nvPr/>
        </p:nvGrpSpPr>
        <p:grpSpPr>
          <a:xfrm>
            <a:off x="4769636" y="857505"/>
            <a:ext cx="197640" cy="177840"/>
            <a:chOff x="4769636" y="857505"/>
            <a:chExt cx="1976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D8862FD-AE01-45B6-AF2A-09CC52816799}"/>
                    </a:ext>
                  </a:extLst>
                </p14:cNvPr>
                <p14:cNvContentPartPr/>
                <p14:nvPr/>
              </p14:nvContentPartPr>
              <p14:xfrm>
                <a:off x="4769636" y="921585"/>
                <a:ext cx="2304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D8862FD-AE01-45B6-AF2A-09CC528167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0996" y="912945"/>
                  <a:ext cx="40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A7EF55-D526-4323-A36E-B4CB59E225EA}"/>
                    </a:ext>
                  </a:extLst>
                </p14:cNvPr>
                <p14:cNvContentPartPr/>
                <p14:nvPr/>
              </p14:nvContentPartPr>
              <p14:xfrm>
                <a:off x="4769636" y="857505"/>
                <a:ext cx="43200" cy="6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A7EF55-D526-4323-A36E-B4CB59E225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60996" y="848865"/>
                  <a:ext cx="60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760FCA-7AB7-4838-9691-CF5C1D526D0F}"/>
                    </a:ext>
                  </a:extLst>
                </p14:cNvPr>
                <p14:cNvContentPartPr/>
                <p14:nvPr/>
              </p14:nvContentPartPr>
              <p14:xfrm>
                <a:off x="4769636" y="923745"/>
                <a:ext cx="197640" cy="98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760FCA-7AB7-4838-9691-CF5C1D526D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60996" y="914745"/>
                  <a:ext cx="2152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9BB2F5-9702-495C-8956-7F033FD69ED7}"/>
              </a:ext>
            </a:extLst>
          </p:cNvPr>
          <p:cNvGrpSpPr/>
          <p:nvPr/>
        </p:nvGrpSpPr>
        <p:grpSpPr>
          <a:xfrm>
            <a:off x="5184716" y="812865"/>
            <a:ext cx="2019600" cy="330840"/>
            <a:chOff x="5184716" y="812865"/>
            <a:chExt cx="201960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81D9C5-D100-4C4B-B501-B1CAB8679FE7}"/>
                    </a:ext>
                  </a:extLst>
                </p14:cNvPr>
                <p14:cNvContentPartPr/>
                <p14:nvPr/>
              </p14:nvContentPartPr>
              <p14:xfrm>
                <a:off x="5184716" y="812865"/>
                <a:ext cx="180000" cy="238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81D9C5-D100-4C4B-B501-B1CAB8679F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76076" y="803865"/>
                  <a:ext cx="197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02FC8A-5A97-4FD1-8FEB-EA77D48DCC07}"/>
                    </a:ext>
                  </a:extLst>
                </p14:cNvPr>
                <p14:cNvContentPartPr/>
                <p14:nvPr/>
              </p14:nvContentPartPr>
              <p14:xfrm>
                <a:off x="5408636" y="964065"/>
                <a:ext cx="12240" cy="173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02FC8A-5A97-4FD1-8FEB-EA77D48DCC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9636" y="955425"/>
                  <a:ext cx="29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CC2576-EC6D-4762-BECE-F7BC7767F6E9}"/>
                    </a:ext>
                  </a:extLst>
                </p14:cNvPr>
                <p14:cNvContentPartPr/>
                <p14:nvPr/>
              </p14:nvContentPartPr>
              <p14:xfrm>
                <a:off x="5514476" y="895305"/>
                <a:ext cx="150840" cy="18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CC2576-EC6D-4762-BECE-F7BC7767F6E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05476" y="886305"/>
                  <a:ext cx="168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A417E58-F730-42CB-802B-54E3C0B18B2B}"/>
                    </a:ext>
                  </a:extLst>
                </p14:cNvPr>
                <p14:cNvContentPartPr/>
                <p14:nvPr/>
              </p14:nvContentPartPr>
              <p14:xfrm>
                <a:off x="5759636" y="848505"/>
                <a:ext cx="123120" cy="201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A417E58-F730-42CB-802B-54E3C0B18B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50996" y="839505"/>
                  <a:ext cx="140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CF70A5-87AD-47EA-8761-1E5FD9B00A5C}"/>
                    </a:ext>
                  </a:extLst>
                </p14:cNvPr>
                <p14:cNvContentPartPr/>
                <p14:nvPr/>
              </p14:nvContentPartPr>
              <p14:xfrm>
                <a:off x="5920196" y="1029585"/>
                <a:ext cx="205920" cy="114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CF70A5-87AD-47EA-8761-1E5FD9B00A5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11196" y="1020945"/>
                  <a:ext cx="223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AB1B994-1804-4653-9A1F-197FA2F6A467}"/>
                    </a:ext>
                  </a:extLst>
                </p14:cNvPr>
                <p14:cNvContentPartPr/>
                <p14:nvPr/>
              </p14:nvContentPartPr>
              <p14:xfrm>
                <a:off x="6089756" y="948585"/>
                <a:ext cx="101160" cy="162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AB1B994-1804-4653-9A1F-197FA2F6A46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81116" y="939945"/>
                  <a:ext cx="118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728107-1263-456A-A2F8-935245335379}"/>
                    </a:ext>
                  </a:extLst>
                </p14:cNvPr>
                <p14:cNvContentPartPr/>
                <p14:nvPr/>
              </p14:nvContentPartPr>
              <p14:xfrm>
                <a:off x="6306116" y="989625"/>
                <a:ext cx="181800" cy="28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728107-1263-456A-A2F8-93524533537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97476" y="980985"/>
                  <a:ext cx="19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56B9A8-8335-4044-91E9-3C953C2642B2}"/>
                    </a:ext>
                  </a:extLst>
                </p14:cNvPr>
                <p14:cNvContentPartPr/>
                <p14:nvPr/>
              </p14:nvContentPartPr>
              <p14:xfrm>
                <a:off x="6617516" y="1008345"/>
                <a:ext cx="3060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56B9A8-8335-4044-91E9-3C953C2642B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08516" y="999345"/>
                  <a:ext cx="4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EE1968-BF29-4BCC-A284-1F4248A2EEE8}"/>
                    </a:ext>
                  </a:extLst>
                </p14:cNvPr>
                <p14:cNvContentPartPr/>
                <p14:nvPr/>
              </p14:nvContentPartPr>
              <p14:xfrm>
                <a:off x="6787076" y="831585"/>
                <a:ext cx="132480" cy="275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EE1968-BF29-4BCC-A284-1F4248A2EE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78436" y="822585"/>
                  <a:ext cx="150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0081B8-8F59-4774-9304-D9A969B3CBA0}"/>
                    </a:ext>
                  </a:extLst>
                </p14:cNvPr>
                <p14:cNvContentPartPr/>
                <p14:nvPr/>
              </p14:nvContentPartPr>
              <p14:xfrm>
                <a:off x="6966356" y="1035345"/>
                <a:ext cx="237960" cy="107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0081B8-8F59-4774-9304-D9A969B3CB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57356" y="1026345"/>
                  <a:ext cx="2556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B0644F4-7B24-4388-8E8F-4954CBF01C42}"/>
              </a:ext>
            </a:extLst>
          </p:cNvPr>
          <p:cNvGrpSpPr/>
          <p:nvPr/>
        </p:nvGrpSpPr>
        <p:grpSpPr>
          <a:xfrm>
            <a:off x="4493156" y="1307145"/>
            <a:ext cx="1084680" cy="398880"/>
            <a:chOff x="4493156" y="1307145"/>
            <a:chExt cx="10846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984A524-95DB-4C32-9381-A3DFB85F7CB0}"/>
                    </a:ext>
                  </a:extLst>
                </p14:cNvPr>
                <p14:cNvContentPartPr/>
                <p14:nvPr/>
              </p14:nvContentPartPr>
              <p14:xfrm>
                <a:off x="4835516" y="1357545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984A524-95DB-4C32-9381-A3DFB85F7CB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26876" y="1348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3C61A4-DA86-445F-9828-F84C6F580F60}"/>
                    </a:ext>
                  </a:extLst>
                </p14:cNvPr>
                <p14:cNvContentPartPr/>
                <p14:nvPr/>
              </p14:nvContentPartPr>
              <p14:xfrm>
                <a:off x="4493156" y="1373745"/>
                <a:ext cx="335880" cy="130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3C61A4-DA86-445F-9828-F84C6F580F6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84156" y="1364745"/>
                  <a:ext cx="353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3854BE-2E0D-4985-BED8-5F02FD37E88C}"/>
                    </a:ext>
                  </a:extLst>
                </p14:cNvPr>
                <p14:cNvContentPartPr/>
                <p14:nvPr/>
              </p14:nvContentPartPr>
              <p14:xfrm>
                <a:off x="4939556" y="1307145"/>
                <a:ext cx="179640" cy="264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3854BE-2E0D-4985-BED8-5F02FD37E8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30556" y="1298145"/>
                  <a:ext cx="197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97F154-6CFC-4B20-A14B-63C7519FC875}"/>
                    </a:ext>
                  </a:extLst>
                </p14:cNvPr>
                <p14:cNvContentPartPr/>
                <p14:nvPr/>
              </p14:nvContentPartPr>
              <p14:xfrm>
                <a:off x="5118476" y="1558785"/>
                <a:ext cx="10440" cy="14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97F154-6CFC-4B20-A14B-63C7519FC8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109476" y="1549785"/>
                  <a:ext cx="28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A660EC5-0027-4821-9ADA-33DFC41FA5A1}"/>
                    </a:ext>
                  </a:extLst>
                </p14:cNvPr>
                <p14:cNvContentPartPr/>
                <p14:nvPr/>
              </p14:nvContentPartPr>
              <p14:xfrm>
                <a:off x="5194076" y="1460505"/>
                <a:ext cx="13680" cy="30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A660EC5-0027-4821-9ADA-33DFC41FA5A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85436" y="1451865"/>
                  <a:ext cx="31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E350FB-77E7-47F4-BAE6-0DA577BCDAF3}"/>
                    </a:ext>
                  </a:extLst>
                </p14:cNvPr>
                <p14:cNvContentPartPr/>
                <p14:nvPr/>
              </p14:nvContentPartPr>
              <p14:xfrm>
                <a:off x="5362556" y="1445385"/>
                <a:ext cx="215280" cy="225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E350FB-77E7-47F4-BAE6-0DA577BCDAF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53556" y="1436745"/>
                  <a:ext cx="232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60D79F-355B-4E16-B6A7-A3B4504C5210}"/>
                    </a:ext>
                  </a:extLst>
                </p14:cNvPr>
                <p14:cNvContentPartPr/>
                <p14:nvPr/>
              </p14:nvContentPartPr>
              <p14:xfrm>
                <a:off x="5391716" y="1545465"/>
                <a:ext cx="169920" cy="28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60D79F-355B-4E16-B6A7-A3B4504C52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83076" y="1536825"/>
                  <a:ext cx="187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A64BD4-4A98-4970-A534-53572171473F}"/>
              </a:ext>
            </a:extLst>
          </p:cNvPr>
          <p:cNvGrpSpPr/>
          <p:nvPr/>
        </p:nvGrpSpPr>
        <p:grpSpPr>
          <a:xfrm>
            <a:off x="5768996" y="1357905"/>
            <a:ext cx="331560" cy="377640"/>
            <a:chOff x="5768996" y="1357905"/>
            <a:chExt cx="33156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81AA84-F476-4054-B6F1-BE6FD18E817E}"/>
                    </a:ext>
                  </a:extLst>
                </p14:cNvPr>
                <p14:cNvContentPartPr/>
                <p14:nvPr/>
              </p14:nvContentPartPr>
              <p14:xfrm>
                <a:off x="5768996" y="1357905"/>
                <a:ext cx="246240" cy="30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81AA84-F476-4054-B6F1-BE6FD18E817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60356" y="1348905"/>
                  <a:ext cx="263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30B158-FE32-4BC7-82A3-F1100572473B}"/>
                    </a:ext>
                  </a:extLst>
                </p14:cNvPr>
                <p14:cNvContentPartPr/>
                <p14:nvPr/>
              </p14:nvContentPartPr>
              <p14:xfrm>
                <a:off x="6042596" y="1623945"/>
                <a:ext cx="19800" cy="11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30B158-FE32-4BC7-82A3-F110057247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33596" y="1615305"/>
                  <a:ext cx="37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848D61-7E58-4417-AEA2-0D739C2F9C60}"/>
                    </a:ext>
                  </a:extLst>
                </p14:cNvPr>
                <p14:cNvContentPartPr/>
                <p14:nvPr/>
              </p14:nvContentPartPr>
              <p14:xfrm>
                <a:off x="6064556" y="1483545"/>
                <a:ext cx="36000" cy="6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848D61-7E58-4417-AEA2-0D739C2F9C6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055556" y="1474905"/>
                  <a:ext cx="5364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E6A6F7F-C013-4472-8B02-6A8A0412CD23}"/>
              </a:ext>
            </a:extLst>
          </p:cNvPr>
          <p:cNvGrpSpPr/>
          <p:nvPr/>
        </p:nvGrpSpPr>
        <p:grpSpPr>
          <a:xfrm>
            <a:off x="4509716" y="1986105"/>
            <a:ext cx="902520" cy="570960"/>
            <a:chOff x="4509716" y="1986105"/>
            <a:chExt cx="90252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692DC03-E534-4AC4-B8C9-2DBD7808DE58}"/>
                    </a:ext>
                  </a:extLst>
                </p14:cNvPr>
                <p14:cNvContentPartPr/>
                <p14:nvPr/>
              </p14:nvContentPartPr>
              <p14:xfrm>
                <a:off x="4509716" y="1987905"/>
                <a:ext cx="166320" cy="164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692DC03-E534-4AC4-B8C9-2DBD7808DE5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01076" y="1978905"/>
                  <a:ext cx="183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AE344C-261C-484C-BD6B-9BEF0CF50BFA}"/>
                    </a:ext>
                  </a:extLst>
                </p14:cNvPr>
                <p14:cNvContentPartPr/>
                <p14:nvPr/>
              </p14:nvContentPartPr>
              <p14:xfrm>
                <a:off x="4714556" y="1990425"/>
                <a:ext cx="133560" cy="123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AE344C-261C-484C-BD6B-9BEF0CF50B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05916" y="1981785"/>
                  <a:ext cx="151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6EA553-228B-45E7-8737-918687C5FF45}"/>
                    </a:ext>
                  </a:extLst>
                </p14:cNvPr>
                <p14:cNvContentPartPr/>
                <p14:nvPr/>
              </p14:nvContentPartPr>
              <p14:xfrm>
                <a:off x="4986716" y="2021025"/>
                <a:ext cx="105120" cy="53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6EA553-228B-45E7-8737-918687C5FF4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978076" y="2012385"/>
                  <a:ext cx="12276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3548A2-9990-48DA-903E-59EA998B1F46}"/>
                    </a:ext>
                  </a:extLst>
                </p14:cNvPr>
                <p14:cNvContentPartPr/>
                <p14:nvPr/>
              </p14:nvContentPartPr>
              <p14:xfrm>
                <a:off x="5146196" y="1986105"/>
                <a:ext cx="178920" cy="184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3548A2-9990-48DA-903E-59EA998B1F4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37196" y="1977465"/>
                  <a:ext cx="196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0D66B43-05D6-4233-A151-17BFBE7F3ADA}"/>
                    </a:ext>
                  </a:extLst>
                </p14:cNvPr>
                <p14:cNvContentPartPr/>
                <p14:nvPr/>
              </p14:nvContentPartPr>
              <p14:xfrm>
                <a:off x="5316476" y="2036505"/>
                <a:ext cx="95760" cy="18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0D66B43-05D6-4233-A151-17BFBE7F3AD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07836" y="2027865"/>
                  <a:ext cx="1134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DF8C3E-55DC-43C2-9B76-6ECECF0CE1CC}"/>
              </a:ext>
            </a:extLst>
          </p:cNvPr>
          <p:cNvGrpSpPr/>
          <p:nvPr/>
        </p:nvGrpSpPr>
        <p:grpSpPr>
          <a:xfrm>
            <a:off x="5590076" y="1941825"/>
            <a:ext cx="283320" cy="285120"/>
            <a:chOff x="5590076" y="1941825"/>
            <a:chExt cx="2833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19E67F-7A67-4B35-B703-CD1C4A511C4F}"/>
                    </a:ext>
                  </a:extLst>
                </p14:cNvPr>
                <p14:cNvContentPartPr/>
                <p14:nvPr/>
              </p14:nvContentPartPr>
              <p14:xfrm>
                <a:off x="5590076" y="1969905"/>
                <a:ext cx="116280" cy="149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19E67F-7A67-4B35-B703-CD1C4A511C4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81076" y="1960905"/>
                  <a:ext cx="133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5ADF70-9EA7-4FB1-B481-8D4EA17278C7}"/>
                    </a:ext>
                  </a:extLst>
                </p14:cNvPr>
                <p14:cNvContentPartPr/>
                <p14:nvPr/>
              </p14:nvContentPartPr>
              <p14:xfrm>
                <a:off x="5593316" y="1941825"/>
                <a:ext cx="279720" cy="202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5ADF70-9EA7-4FB1-B481-8D4EA17278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84316" y="1932825"/>
                  <a:ext cx="297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EDC8DDA-1BC1-47EE-88FA-5B1315F2F2DD}"/>
                    </a:ext>
                  </a:extLst>
                </p14:cNvPr>
                <p14:cNvContentPartPr/>
                <p14:nvPr/>
              </p14:nvContentPartPr>
              <p14:xfrm>
                <a:off x="5863316" y="2082945"/>
                <a:ext cx="10080" cy="144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EDC8DDA-1BC1-47EE-88FA-5B1315F2F2D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54316" y="2074305"/>
                  <a:ext cx="277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3A260C-918E-42E6-B212-AB5B42CDE0E2}"/>
              </a:ext>
            </a:extLst>
          </p:cNvPr>
          <p:cNvGrpSpPr/>
          <p:nvPr/>
        </p:nvGrpSpPr>
        <p:grpSpPr>
          <a:xfrm>
            <a:off x="6099836" y="1988985"/>
            <a:ext cx="414000" cy="145080"/>
            <a:chOff x="6099836" y="1988985"/>
            <a:chExt cx="41400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957F43-0610-4E0A-9B9E-32506B09F660}"/>
                    </a:ext>
                  </a:extLst>
                </p14:cNvPr>
                <p14:cNvContentPartPr/>
                <p14:nvPr/>
              </p14:nvContentPartPr>
              <p14:xfrm>
                <a:off x="6099836" y="2015265"/>
                <a:ext cx="253800" cy="118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957F43-0610-4E0A-9B9E-32506B09F6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91196" y="2006265"/>
                  <a:ext cx="271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6811863-DECE-423C-9699-26334731E8F2}"/>
                    </a:ext>
                  </a:extLst>
                </p14:cNvPr>
                <p14:cNvContentPartPr/>
                <p14:nvPr/>
              </p14:nvContentPartPr>
              <p14:xfrm>
                <a:off x="6494756" y="1988985"/>
                <a:ext cx="19080" cy="16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6811863-DECE-423C-9699-26334731E8F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86116" y="1980345"/>
                  <a:ext cx="36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08A058-012F-42BF-82DE-391679E149A0}"/>
                    </a:ext>
                  </a:extLst>
                </p14:cNvPr>
                <p14:cNvContentPartPr/>
                <p14:nvPr/>
              </p14:nvContentPartPr>
              <p14:xfrm>
                <a:off x="6485756" y="2130105"/>
                <a:ext cx="21240" cy="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08A058-012F-42BF-82DE-391679E149A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76756" y="2121465"/>
                  <a:ext cx="38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7281E1-86CC-4CF7-807B-50273138E8DF}"/>
              </a:ext>
            </a:extLst>
          </p:cNvPr>
          <p:cNvGrpSpPr/>
          <p:nvPr/>
        </p:nvGrpSpPr>
        <p:grpSpPr>
          <a:xfrm>
            <a:off x="4571996" y="2319105"/>
            <a:ext cx="1847520" cy="418320"/>
            <a:chOff x="4571996" y="2319105"/>
            <a:chExt cx="184752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944F848-4619-4581-A989-021B6964CAF5}"/>
                    </a:ext>
                  </a:extLst>
                </p14:cNvPr>
                <p14:cNvContentPartPr/>
                <p14:nvPr/>
              </p14:nvContentPartPr>
              <p14:xfrm>
                <a:off x="4571996" y="2319105"/>
                <a:ext cx="179280" cy="252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944F848-4619-4581-A989-021B6964CA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62996" y="2310465"/>
                  <a:ext cx="196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849074-0BA9-4953-B0BA-5B4EE491BBE6}"/>
                    </a:ext>
                  </a:extLst>
                </p14:cNvPr>
                <p14:cNvContentPartPr/>
                <p14:nvPr/>
              </p14:nvContentPartPr>
              <p14:xfrm>
                <a:off x="4807436" y="2563905"/>
                <a:ext cx="12600" cy="17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849074-0BA9-4953-B0BA-5B4EE491BB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98796" y="2555265"/>
                  <a:ext cx="30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9EAEBC-B2E3-427B-8655-4B13F8EC40C5}"/>
                    </a:ext>
                  </a:extLst>
                </p14:cNvPr>
                <p14:cNvContentPartPr/>
                <p14:nvPr/>
              </p14:nvContentPartPr>
              <p14:xfrm>
                <a:off x="4939556" y="2444025"/>
                <a:ext cx="198000" cy="190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9EAEBC-B2E3-427B-8655-4B13F8EC40C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930556" y="2435025"/>
                  <a:ext cx="215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91910B-498D-4528-BE5A-79DA8648BF8A}"/>
                    </a:ext>
                  </a:extLst>
                </p14:cNvPr>
                <p14:cNvContentPartPr/>
                <p14:nvPr/>
              </p14:nvContentPartPr>
              <p14:xfrm>
                <a:off x="5240876" y="2413065"/>
                <a:ext cx="86400" cy="172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91910B-498D-4528-BE5A-79DA8648BF8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31876" y="2404065"/>
                  <a:ext cx="104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E7E7C9-EBF1-4DB9-959D-499A58758D02}"/>
                    </a:ext>
                  </a:extLst>
                </p14:cNvPr>
                <p14:cNvContentPartPr/>
                <p14:nvPr/>
              </p14:nvContentPartPr>
              <p14:xfrm>
                <a:off x="5429876" y="2424585"/>
                <a:ext cx="154080" cy="163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E7E7C9-EBF1-4DB9-959D-499A58758D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20876" y="2415945"/>
                  <a:ext cx="171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969C946-2690-4B0D-890A-095C17E9CF4E}"/>
                    </a:ext>
                  </a:extLst>
                </p14:cNvPr>
                <p14:cNvContentPartPr/>
                <p14:nvPr/>
              </p14:nvContentPartPr>
              <p14:xfrm>
                <a:off x="5684036" y="2444025"/>
                <a:ext cx="86040" cy="158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969C946-2690-4B0D-890A-095C17E9CF4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75036" y="2435385"/>
                  <a:ext cx="103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E8BAA7A-ECB4-4266-B9D1-84D854BE30F0}"/>
                    </a:ext>
                  </a:extLst>
                </p14:cNvPr>
                <p14:cNvContentPartPr/>
                <p14:nvPr/>
              </p14:nvContentPartPr>
              <p14:xfrm>
                <a:off x="5834876" y="2440065"/>
                <a:ext cx="158400" cy="159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E8BAA7A-ECB4-4266-B9D1-84D854BE30F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26236" y="2431425"/>
                  <a:ext cx="176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750C18-13F1-4530-BC82-9671A75A1E92}"/>
                    </a:ext>
                  </a:extLst>
                </p14:cNvPr>
                <p14:cNvContentPartPr/>
                <p14:nvPr/>
              </p14:nvContentPartPr>
              <p14:xfrm>
                <a:off x="6127196" y="2529705"/>
                <a:ext cx="151200" cy="34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750C18-13F1-4530-BC82-9671A75A1E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18196" y="2521065"/>
                  <a:ext cx="168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30FAAE0-0E55-41AE-B64F-EBE6FD7BB73F}"/>
                    </a:ext>
                  </a:extLst>
                </p14:cNvPr>
                <p14:cNvContentPartPr/>
                <p14:nvPr/>
              </p14:nvContentPartPr>
              <p14:xfrm>
                <a:off x="6419156" y="2545185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30FAAE0-0E55-41AE-B64F-EBE6FD7BB7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10516" y="2536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14F69DE-22B6-4051-B6F6-F0DA4AA560A9}"/>
              </a:ext>
            </a:extLst>
          </p:cNvPr>
          <p:cNvGrpSpPr/>
          <p:nvPr/>
        </p:nvGrpSpPr>
        <p:grpSpPr>
          <a:xfrm>
            <a:off x="6711116" y="2356545"/>
            <a:ext cx="397080" cy="264240"/>
            <a:chOff x="6711116" y="2356545"/>
            <a:chExt cx="397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5AB630D-B153-48B6-B0CD-0635AED2D8AE}"/>
                    </a:ext>
                  </a:extLst>
                </p14:cNvPr>
                <p14:cNvContentPartPr/>
                <p14:nvPr/>
              </p14:nvContentPartPr>
              <p14:xfrm>
                <a:off x="6711116" y="2356545"/>
                <a:ext cx="143280" cy="199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5AB630D-B153-48B6-B0CD-0635AED2D8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02116" y="2347905"/>
                  <a:ext cx="160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75ED67E-B0D4-459D-8BCB-A48E169DDC90}"/>
                    </a:ext>
                  </a:extLst>
                </p14:cNvPr>
                <p14:cNvContentPartPr/>
                <p14:nvPr/>
              </p14:nvContentPartPr>
              <p14:xfrm>
                <a:off x="6909836" y="2489745"/>
                <a:ext cx="198360" cy="131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75ED67E-B0D4-459D-8BCB-A48E169DDC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00836" y="2481105"/>
                  <a:ext cx="2160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E1C7F36-C94F-4AFE-BFDE-B81D8435D0AD}"/>
              </a:ext>
            </a:extLst>
          </p:cNvPr>
          <p:cNvGrpSpPr/>
          <p:nvPr/>
        </p:nvGrpSpPr>
        <p:grpSpPr>
          <a:xfrm>
            <a:off x="7388636" y="2339265"/>
            <a:ext cx="765720" cy="271080"/>
            <a:chOff x="7388636" y="2339265"/>
            <a:chExt cx="76572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FA2CCB-5B08-4BDF-9E2B-726DCC8607D4}"/>
                    </a:ext>
                  </a:extLst>
                </p14:cNvPr>
                <p14:cNvContentPartPr/>
                <p14:nvPr/>
              </p14:nvContentPartPr>
              <p14:xfrm>
                <a:off x="7388636" y="2469585"/>
                <a:ext cx="371880" cy="43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FA2CCB-5B08-4BDF-9E2B-726DCC8607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79996" y="2460585"/>
                  <a:ext cx="389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F7CA00C-B94D-47AB-A095-1D47D9260D02}"/>
                    </a:ext>
                  </a:extLst>
                </p14:cNvPr>
                <p14:cNvContentPartPr/>
                <p14:nvPr/>
              </p14:nvContentPartPr>
              <p14:xfrm>
                <a:off x="7635236" y="2424225"/>
                <a:ext cx="118080" cy="177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F7CA00C-B94D-47AB-A095-1D47D9260D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26236" y="2415225"/>
                  <a:ext cx="135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156780-B7A8-4CA3-A075-84F495978473}"/>
                    </a:ext>
                  </a:extLst>
                </p14:cNvPr>
                <p14:cNvContentPartPr/>
                <p14:nvPr/>
              </p14:nvContentPartPr>
              <p14:xfrm>
                <a:off x="7899836" y="2339265"/>
                <a:ext cx="213480" cy="191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156780-B7A8-4CA3-A075-84F4959784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90836" y="2330265"/>
                  <a:ext cx="231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A1A9F3-B751-489F-888C-1F35A261F14A}"/>
                    </a:ext>
                  </a:extLst>
                </p14:cNvPr>
                <p14:cNvContentPartPr/>
                <p14:nvPr/>
              </p14:nvContentPartPr>
              <p14:xfrm>
                <a:off x="8150396" y="2450865"/>
                <a:ext cx="3960" cy="159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A1A9F3-B751-489F-888C-1F35A261F1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41396" y="2441865"/>
                  <a:ext cx="2160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AB9ECCB-F6DF-4770-B3DF-7719CCC9A9E8}"/>
                  </a:ext>
                </a:extLst>
              </p14:cNvPr>
              <p14:cNvContentPartPr/>
              <p14:nvPr/>
            </p14:nvContentPartPr>
            <p14:xfrm>
              <a:off x="4413956" y="2861985"/>
              <a:ext cx="180000" cy="174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AB9ECCB-F6DF-4770-B3DF-7719CCC9A9E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404956" y="2852985"/>
                <a:ext cx="1976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7D06208-3FE2-42EC-9918-A12115835F95}"/>
                  </a:ext>
                </a:extLst>
              </p14:cNvPr>
              <p14:cNvContentPartPr/>
              <p14:nvPr/>
            </p14:nvContentPartPr>
            <p14:xfrm>
              <a:off x="4590716" y="2846865"/>
              <a:ext cx="6120" cy="15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7D06208-3FE2-42EC-9918-A12115835F9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581716" y="2837865"/>
                <a:ext cx="237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C9D81DA-3C03-4838-B615-7B0A4FF1A7DC}"/>
                  </a:ext>
                </a:extLst>
              </p14:cNvPr>
              <p14:cNvContentPartPr/>
              <p14:nvPr/>
            </p14:nvContentPartPr>
            <p14:xfrm>
              <a:off x="4647236" y="2921385"/>
              <a:ext cx="242640" cy="752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C9D81DA-3C03-4838-B615-7B0A4FF1A7D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38236" y="2912385"/>
                <a:ext cx="2602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01A561D-4239-4298-8851-2AA5552D074D}"/>
                  </a:ext>
                </a:extLst>
              </p14:cNvPr>
              <p14:cNvContentPartPr/>
              <p14:nvPr/>
            </p14:nvContentPartPr>
            <p14:xfrm>
              <a:off x="4902116" y="2761905"/>
              <a:ext cx="9720" cy="77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01A561D-4239-4298-8851-2AA5552D074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893116" y="2752905"/>
                <a:ext cx="273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D682069-B51F-4352-B0BE-953DA9B7C0CE}"/>
                  </a:ext>
                </a:extLst>
              </p14:cNvPr>
              <p14:cNvContentPartPr/>
              <p14:nvPr/>
            </p14:nvContentPartPr>
            <p14:xfrm>
              <a:off x="4947836" y="2791785"/>
              <a:ext cx="576360" cy="455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D682069-B51F-4352-B0BE-953DA9B7C0C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38836" y="2783145"/>
                <a:ext cx="5940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BC41EB3-217D-46EC-A486-49870322D0DF}"/>
                  </a:ext>
                </a:extLst>
              </p14:cNvPr>
              <p14:cNvContentPartPr/>
              <p14:nvPr/>
            </p14:nvContentPartPr>
            <p14:xfrm>
              <a:off x="5657036" y="2915265"/>
              <a:ext cx="177840" cy="109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BC41EB3-217D-46EC-A486-49870322D0D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648036" y="2906265"/>
                <a:ext cx="195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B929FD4-E12D-455B-980A-2453DFD56057}"/>
                  </a:ext>
                </a:extLst>
              </p14:cNvPr>
              <p14:cNvContentPartPr/>
              <p14:nvPr/>
            </p14:nvContentPartPr>
            <p14:xfrm>
              <a:off x="5891396" y="2884305"/>
              <a:ext cx="102240" cy="123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B929FD4-E12D-455B-980A-2453DFD5605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82756" y="2875305"/>
                <a:ext cx="1198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D3FA4A2-8FF1-464C-97A6-DD78C8CA30F2}"/>
                  </a:ext>
                </a:extLst>
              </p14:cNvPr>
              <p14:cNvContentPartPr/>
              <p14:nvPr/>
            </p14:nvContentPartPr>
            <p14:xfrm>
              <a:off x="6173636" y="2924265"/>
              <a:ext cx="471960" cy="1116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D3FA4A2-8FF1-464C-97A6-DD78C8CA30F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64636" y="2915265"/>
                <a:ext cx="4896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B6E1259-F813-4F44-A421-5B9315B1186D}"/>
                  </a:ext>
                </a:extLst>
              </p14:cNvPr>
              <p14:cNvContentPartPr/>
              <p14:nvPr/>
            </p14:nvContentPartPr>
            <p14:xfrm>
              <a:off x="6740996" y="2920665"/>
              <a:ext cx="142560" cy="382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B6E1259-F813-4F44-A421-5B9315B1186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31996" y="2912025"/>
                <a:ext cx="1602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7F0BF8E-C8FE-44CB-B5FD-720B453A7178}"/>
                  </a:ext>
                </a:extLst>
              </p14:cNvPr>
              <p14:cNvContentPartPr/>
              <p14:nvPr/>
            </p14:nvContentPartPr>
            <p14:xfrm>
              <a:off x="6928196" y="2858745"/>
              <a:ext cx="208440" cy="186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7F0BF8E-C8FE-44CB-B5FD-720B453A717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919556" y="2850105"/>
                <a:ext cx="2260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C3FF4D1-32EE-4394-9A7B-39675FFF7FC4}"/>
                  </a:ext>
                </a:extLst>
              </p14:cNvPr>
              <p14:cNvContentPartPr/>
              <p14:nvPr/>
            </p14:nvContentPartPr>
            <p14:xfrm>
              <a:off x="7296116" y="2822385"/>
              <a:ext cx="126720" cy="207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C3FF4D1-32EE-4394-9A7B-39675FFF7FC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87476" y="2813745"/>
                <a:ext cx="1443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6D4ABAF-0938-408E-AA28-8C92BCBBEF6C}"/>
                  </a:ext>
                </a:extLst>
              </p14:cNvPr>
              <p14:cNvContentPartPr/>
              <p14:nvPr/>
            </p14:nvContentPartPr>
            <p14:xfrm>
              <a:off x="7305476" y="2856945"/>
              <a:ext cx="519120" cy="4197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6D4ABAF-0938-408E-AA28-8C92BCBBEF6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96476" y="2848305"/>
                <a:ext cx="5367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B7437FA-8446-43BC-AD2A-D51FA85F90B7}"/>
                  </a:ext>
                </a:extLst>
              </p14:cNvPr>
              <p14:cNvContentPartPr/>
              <p14:nvPr/>
            </p14:nvContentPartPr>
            <p14:xfrm>
              <a:off x="7946636" y="2779905"/>
              <a:ext cx="144000" cy="214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B7437FA-8446-43BC-AD2A-D51FA85F90B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37636" y="2771265"/>
                <a:ext cx="1616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9DAB73C-0EF5-4F2E-8588-D9C01F5B2183}"/>
                  </a:ext>
                </a:extLst>
              </p14:cNvPr>
              <p14:cNvContentPartPr/>
              <p14:nvPr/>
            </p14:nvContentPartPr>
            <p14:xfrm>
              <a:off x="8135276" y="2941185"/>
              <a:ext cx="3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9DAB73C-0EF5-4F2E-8588-D9C01F5B218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26636" y="2932545"/>
                <a:ext cx="180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F968B76-2918-4607-85B3-D38FFF33932A}"/>
                  </a:ext>
                </a:extLst>
              </p14:cNvPr>
              <p14:cNvContentPartPr/>
              <p14:nvPr/>
            </p14:nvContentPartPr>
            <p14:xfrm>
              <a:off x="8156156" y="2836425"/>
              <a:ext cx="51840" cy="460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F968B76-2918-4607-85B3-D38FFF33932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147156" y="2827425"/>
                <a:ext cx="69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FDA9E45-7D0C-4853-8ACC-CA701C86001A}"/>
                  </a:ext>
                </a:extLst>
              </p14:cNvPr>
              <p14:cNvContentPartPr/>
              <p14:nvPr/>
            </p14:nvContentPartPr>
            <p14:xfrm>
              <a:off x="4397021" y="4105626"/>
              <a:ext cx="148680" cy="502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FDA9E45-7D0C-4853-8ACC-CA701C86001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388381" y="4096986"/>
                <a:ext cx="1663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A98E778-4213-4E9E-BADB-AC907ED46108}"/>
                  </a:ext>
                </a:extLst>
              </p14:cNvPr>
              <p14:cNvContentPartPr/>
              <p14:nvPr/>
            </p14:nvContentPartPr>
            <p14:xfrm>
              <a:off x="4637861" y="4317306"/>
              <a:ext cx="360" cy="1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A98E778-4213-4E9E-BADB-AC907ED4610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29221" y="4308306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3313660-5667-4759-BE24-CEE95E72C0BC}"/>
                  </a:ext>
                </a:extLst>
              </p14:cNvPr>
              <p14:cNvContentPartPr/>
              <p14:nvPr/>
            </p14:nvContentPartPr>
            <p14:xfrm>
              <a:off x="4675301" y="4260786"/>
              <a:ext cx="434880" cy="1645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3313660-5667-4759-BE24-CEE95E72C0B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66661" y="4251786"/>
                <a:ext cx="4525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EE05A4A-16A8-4688-A6FF-BF7245874088}"/>
                  </a:ext>
                </a:extLst>
              </p14:cNvPr>
              <p14:cNvContentPartPr/>
              <p14:nvPr/>
            </p14:nvContentPartPr>
            <p14:xfrm>
              <a:off x="5250941" y="4279866"/>
              <a:ext cx="19080" cy="150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EE05A4A-16A8-4688-A6FF-BF724587408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241941" y="4270866"/>
                <a:ext cx="367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FCC560E-A6C9-4AE8-AE52-CC2C88208E50}"/>
                  </a:ext>
                </a:extLst>
              </p14:cNvPr>
              <p14:cNvContentPartPr/>
              <p14:nvPr/>
            </p14:nvContentPartPr>
            <p14:xfrm>
              <a:off x="5429861" y="4255386"/>
              <a:ext cx="146880" cy="182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FCC560E-A6C9-4AE8-AE52-CC2C88208E5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420861" y="4246746"/>
                <a:ext cx="1645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1C013BC-00B8-4EE2-8F9C-1E30385BFEB5}"/>
                  </a:ext>
                </a:extLst>
              </p14:cNvPr>
              <p14:cNvContentPartPr/>
              <p14:nvPr/>
            </p14:nvContentPartPr>
            <p14:xfrm>
              <a:off x="5646581" y="4392906"/>
              <a:ext cx="3960" cy="127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1C013BC-00B8-4EE2-8F9C-1E30385BFEB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637941" y="4384266"/>
                <a:ext cx="216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B217009-0A88-4F77-A467-23F55BEA374E}"/>
                  </a:ext>
                </a:extLst>
              </p14:cNvPr>
              <p14:cNvContentPartPr/>
              <p14:nvPr/>
            </p14:nvContentPartPr>
            <p14:xfrm>
              <a:off x="5663501" y="4307946"/>
              <a:ext cx="39600" cy="36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B217009-0A88-4F77-A467-23F55BEA374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654861" y="4298946"/>
                <a:ext cx="572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C691D7A-B98D-4578-B105-0A32D69B9D06}"/>
                  </a:ext>
                </a:extLst>
              </p14:cNvPr>
              <p14:cNvContentPartPr/>
              <p14:nvPr/>
            </p14:nvContentPartPr>
            <p14:xfrm>
              <a:off x="5796701" y="4214706"/>
              <a:ext cx="10080" cy="1396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C691D7A-B98D-4578-B105-0A32D69B9D0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788061" y="4206066"/>
                <a:ext cx="27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13FA24F-3610-4A5E-A9AF-6EC79E82EB8E}"/>
                  </a:ext>
                </a:extLst>
              </p14:cNvPr>
              <p14:cNvContentPartPr/>
              <p14:nvPr/>
            </p14:nvContentPartPr>
            <p14:xfrm>
              <a:off x="5806421" y="4325586"/>
              <a:ext cx="150840" cy="153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13FA24F-3610-4A5E-A9AF-6EC79E82EB8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797781" y="4316946"/>
                <a:ext cx="1684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401B0D7-5FE0-40E0-8ACC-11ABEBECD469}"/>
                  </a:ext>
                </a:extLst>
              </p14:cNvPr>
              <p14:cNvContentPartPr/>
              <p14:nvPr/>
            </p14:nvContentPartPr>
            <p14:xfrm>
              <a:off x="6092261" y="4356906"/>
              <a:ext cx="410040" cy="123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401B0D7-5FE0-40E0-8ACC-11ABEBECD46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083621" y="4347906"/>
                <a:ext cx="4276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831C6E3-0995-4231-A4C5-EB4CEABC5D82}"/>
                  </a:ext>
                </a:extLst>
              </p14:cNvPr>
              <p14:cNvContentPartPr/>
              <p14:nvPr/>
            </p14:nvContentPartPr>
            <p14:xfrm>
              <a:off x="6589061" y="4289226"/>
              <a:ext cx="123480" cy="169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831C6E3-0995-4231-A4C5-EB4CEABC5D8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580421" y="4280226"/>
                <a:ext cx="1411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54DBE16-8486-4D9E-89AC-7A14C2D4D88B}"/>
                  </a:ext>
                </a:extLst>
              </p14:cNvPr>
              <p14:cNvContentPartPr/>
              <p14:nvPr/>
            </p14:nvContentPartPr>
            <p14:xfrm>
              <a:off x="6759341" y="4373106"/>
              <a:ext cx="102960" cy="97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54DBE16-8486-4D9E-89AC-7A14C2D4D88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750701" y="4364466"/>
                <a:ext cx="120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392B745-80AF-4FDE-BE23-368CC3C0FD28}"/>
                  </a:ext>
                </a:extLst>
              </p14:cNvPr>
              <p14:cNvContentPartPr/>
              <p14:nvPr/>
            </p14:nvContentPartPr>
            <p14:xfrm>
              <a:off x="7013861" y="4261146"/>
              <a:ext cx="144000" cy="208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392B745-80AF-4FDE-BE23-368CC3C0FD2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04861" y="4252506"/>
                <a:ext cx="1616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07EBAAF-3BB6-4577-84CF-85041E2E4119}"/>
                  </a:ext>
                </a:extLst>
              </p14:cNvPr>
              <p14:cNvContentPartPr/>
              <p14:nvPr/>
            </p14:nvContentPartPr>
            <p14:xfrm>
              <a:off x="7392221" y="4326666"/>
              <a:ext cx="7920" cy="23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07EBAAF-3BB6-4577-84CF-85041E2E411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383581" y="4317666"/>
                <a:ext cx="25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BA8211B-6122-4630-A6E6-940197488C0E}"/>
                  </a:ext>
                </a:extLst>
              </p14:cNvPr>
              <p14:cNvContentPartPr/>
              <p14:nvPr/>
            </p14:nvContentPartPr>
            <p14:xfrm>
              <a:off x="7503461" y="4314786"/>
              <a:ext cx="13320" cy="20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BA8211B-6122-4630-A6E6-940197488C0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494461" y="4305786"/>
                <a:ext cx="309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CBB35BB-6C3B-45E5-A0E9-9A4DC025876B}"/>
                  </a:ext>
                </a:extLst>
              </p14:cNvPr>
              <p14:cNvContentPartPr/>
              <p14:nvPr/>
            </p14:nvContentPartPr>
            <p14:xfrm>
              <a:off x="7463861" y="4440786"/>
              <a:ext cx="12960" cy="111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CBB35BB-6C3B-45E5-A0E9-9A4DC025876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55221" y="4432146"/>
                <a:ext cx="3060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8F9AC9E-7F9F-463C-B403-8A8DAFEF92CF}"/>
              </a:ext>
            </a:extLst>
          </p:cNvPr>
          <p:cNvGrpSpPr/>
          <p:nvPr/>
        </p:nvGrpSpPr>
        <p:grpSpPr>
          <a:xfrm>
            <a:off x="7698941" y="4214346"/>
            <a:ext cx="1020960" cy="398880"/>
            <a:chOff x="7698941" y="4214346"/>
            <a:chExt cx="10209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6DE8000-3437-49FB-87E0-E936FFD9B492}"/>
                    </a:ext>
                  </a:extLst>
                </p14:cNvPr>
                <p14:cNvContentPartPr/>
                <p14:nvPr/>
              </p14:nvContentPartPr>
              <p14:xfrm>
                <a:off x="7720181" y="4229106"/>
                <a:ext cx="95040" cy="266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6DE8000-3437-49FB-87E0-E936FFD9B4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11541" y="4220466"/>
                  <a:ext cx="112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8128D6C-123E-4254-89FE-FF9268FBCD09}"/>
                    </a:ext>
                  </a:extLst>
                </p14:cNvPr>
                <p14:cNvContentPartPr/>
                <p14:nvPr/>
              </p14:nvContentPartPr>
              <p14:xfrm>
                <a:off x="7698941" y="4363746"/>
                <a:ext cx="172800" cy="29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8128D6C-123E-4254-89FE-FF9268FBCD0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90301" y="4354746"/>
                  <a:ext cx="190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C8F3C1A-83D7-491E-96BC-4A3D27E4AE83}"/>
                    </a:ext>
                  </a:extLst>
                </p14:cNvPr>
                <p14:cNvContentPartPr/>
                <p14:nvPr/>
              </p14:nvContentPartPr>
              <p14:xfrm>
                <a:off x="7909181" y="4319466"/>
                <a:ext cx="113760" cy="165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C8F3C1A-83D7-491E-96BC-4A3D27E4AE8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00181" y="4310826"/>
                  <a:ext cx="13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5B0215-E912-45D0-AAAE-151F574969E0}"/>
                    </a:ext>
                  </a:extLst>
                </p14:cNvPr>
                <p14:cNvContentPartPr/>
                <p14:nvPr/>
              </p14:nvContentPartPr>
              <p14:xfrm>
                <a:off x="8088101" y="4465986"/>
                <a:ext cx="360" cy="136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5B0215-E912-45D0-AAAE-151F574969E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79461" y="4457346"/>
                  <a:ext cx="1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420E1BA-A115-47F2-98C7-B341643C975B}"/>
                    </a:ext>
                  </a:extLst>
                </p14:cNvPr>
                <p14:cNvContentPartPr/>
                <p14:nvPr/>
              </p14:nvContentPartPr>
              <p14:xfrm>
                <a:off x="8105021" y="4317306"/>
                <a:ext cx="20880" cy="49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420E1BA-A115-47F2-98C7-B341643C975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96381" y="4308306"/>
                  <a:ext cx="38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0BD121-F7C3-4E17-998A-7B0CC3960695}"/>
                    </a:ext>
                  </a:extLst>
                </p14:cNvPr>
                <p14:cNvContentPartPr/>
                <p14:nvPr/>
              </p14:nvContentPartPr>
              <p14:xfrm>
                <a:off x="8231021" y="4311546"/>
                <a:ext cx="154800" cy="215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0BD121-F7C3-4E17-998A-7B0CC396069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22381" y="4302906"/>
                  <a:ext cx="172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861DDC3-4B80-47E1-8097-9AA24116E277}"/>
                    </a:ext>
                  </a:extLst>
                </p14:cNvPr>
                <p14:cNvContentPartPr/>
                <p14:nvPr/>
              </p14:nvContentPartPr>
              <p14:xfrm>
                <a:off x="8201141" y="4420626"/>
                <a:ext cx="159480" cy="10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861DDC3-4B80-47E1-8097-9AA24116E27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92501" y="441198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1CC12B8-4AB1-4F21-BF4A-0B2B79782048}"/>
                    </a:ext>
                  </a:extLst>
                </p14:cNvPr>
                <p14:cNvContentPartPr/>
                <p14:nvPr/>
              </p14:nvContentPartPr>
              <p14:xfrm>
                <a:off x="8455661" y="4214346"/>
                <a:ext cx="161280" cy="277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1CC12B8-4AB1-4F21-BF4A-0B2B797820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46661" y="4205706"/>
                  <a:ext cx="178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CC8837A-325C-4207-B7CB-85D88BA3D271}"/>
                    </a:ext>
                  </a:extLst>
                </p14:cNvPr>
                <p14:cNvContentPartPr/>
                <p14:nvPr/>
              </p14:nvContentPartPr>
              <p14:xfrm>
                <a:off x="8668781" y="4465986"/>
                <a:ext cx="3960" cy="147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C8837A-325C-4207-B7CB-85D88BA3D27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59781" y="4457346"/>
                  <a:ext cx="21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70320D5-8790-406B-A5D6-F7EC0192FA85}"/>
                    </a:ext>
                  </a:extLst>
                </p14:cNvPr>
                <p14:cNvContentPartPr/>
                <p14:nvPr/>
              </p14:nvContentPartPr>
              <p14:xfrm>
                <a:off x="8719541" y="4317306"/>
                <a:ext cx="360" cy="10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70320D5-8790-406B-A5D6-F7EC0192FA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10901" y="4308306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108130C-63E6-46CD-8A99-0CC1533C1818}"/>
              </a:ext>
            </a:extLst>
          </p:cNvPr>
          <p:cNvGrpSpPr/>
          <p:nvPr/>
        </p:nvGrpSpPr>
        <p:grpSpPr>
          <a:xfrm>
            <a:off x="4861781" y="4732026"/>
            <a:ext cx="2500920" cy="327240"/>
            <a:chOff x="4861781" y="4732026"/>
            <a:chExt cx="25009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148830E-07CB-4A9F-A706-62A4E94A0465}"/>
                    </a:ext>
                  </a:extLst>
                </p14:cNvPr>
                <p14:cNvContentPartPr/>
                <p14:nvPr/>
              </p14:nvContentPartPr>
              <p14:xfrm>
                <a:off x="4861781" y="4732026"/>
                <a:ext cx="204840" cy="214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148830E-07CB-4A9F-A706-62A4E94A04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53141" y="4723026"/>
                  <a:ext cx="222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CE835F2-6598-410D-AF28-7D0F5F2BF0EE}"/>
                    </a:ext>
                  </a:extLst>
                </p14:cNvPr>
                <p14:cNvContentPartPr/>
                <p14:nvPr/>
              </p14:nvContentPartPr>
              <p14:xfrm>
                <a:off x="5155181" y="4734186"/>
                <a:ext cx="148320" cy="206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CE835F2-6598-410D-AF28-7D0F5F2BF0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46541" y="4725546"/>
                  <a:ext cx="165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399490-D5B3-46C7-B4E3-6E0D30A2C5DB}"/>
                    </a:ext>
                  </a:extLst>
                </p14:cNvPr>
                <p14:cNvContentPartPr/>
                <p14:nvPr/>
              </p14:nvContentPartPr>
              <p14:xfrm>
                <a:off x="5353541" y="4903026"/>
                <a:ext cx="10440" cy="111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399490-D5B3-46C7-B4E3-6E0D30A2C5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44901" y="4894386"/>
                  <a:ext cx="28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4794E86-2C59-4017-AA09-017A147497B7}"/>
                    </a:ext>
                  </a:extLst>
                </p14:cNvPr>
                <p14:cNvContentPartPr/>
                <p14:nvPr/>
              </p14:nvContentPartPr>
              <p14:xfrm>
                <a:off x="5353541" y="4760466"/>
                <a:ext cx="29520" cy="25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4794E86-2C59-4017-AA09-017A147497B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44901" y="4751466"/>
                  <a:ext cx="47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99C881A-5181-4910-9182-2CEC6D824D8B}"/>
                    </a:ext>
                  </a:extLst>
                </p14:cNvPr>
                <p14:cNvContentPartPr/>
                <p14:nvPr/>
              </p14:nvContentPartPr>
              <p14:xfrm>
                <a:off x="5554061" y="4778466"/>
                <a:ext cx="130320" cy="211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99C881A-5181-4910-9182-2CEC6D824D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45421" y="4769466"/>
                  <a:ext cx="147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813262F-41E9-4D84-99C1-0EABC90A23F4}"/>
                    </a:ext>
                  </a:extLst>
                </p14:cNvPr>
                <p14:cNvContentPartPr/>
                <p14:nvPr/>
              </p14:nvContentPartPr>
              <p14:xfrm>
                <a:off x="5533541" y="4854426"/>
                <a:ext cx="201240" cy="10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813262F-41E9-4D84-99C1-0EABC90A23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24901" y="4845426"/>
                  <a:ext cx="21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2390635-C63D-42CE-B0DF-F96DE3CD8133}"/>
                    </a:ext>
                  </a:extLst>
                </p14:cNvPr>
                <p14:cNvContentPartPr/>
                <p14:nvPr/>
              </p14:nvContentPartPr>
              <p14:xfrm>
                <a:off x="5835221" y="4739586"/>
                <a:ext cx="147600" cy="216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2390635-C63D-42CE-B0DF-F96DE3CD81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26221" y="4730946"/>
                  <a:ext cx="165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FCE18B-3947-409E-989C-06FC2218A006}"/>
                    </a:ext>
                  </a:extLst>
                </p14:cNvPr>
                <p14:cNvContentPartPr/>
                <p14:nvPr/>
              </p14:nvContentPartPr>
              <p14:xfrm>
                <a:off x="6032861" y="4925706"/>
                <a:ext cx="14400" cy="83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FCE18B-3947-409E-989C-06FC2218A00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23861" y="4917066"/>
                  <a:ext cx="32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A687514-4C6C-4015-8F2C-6636005D2C97}"/>
                    </a:ext>
                  </a:extLst>
                </p14:cNvPr>
                <p14:cNvContentPartPr/>
                <p14:nvPr/>
              </p14:nvContentPartPr>
              <p14:xfrm>
                <a:off x="6073901" y="4788906"/>
                <a:ext cx="15840" cy="29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A687514-4C6C-4015-8F2C-6636005D2C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65261" y="4779906"/>
                  <a:ext cx="33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7094343-A7EB-448F-BFBF-920FE9816575}"/>
                    </a:ext>
                  </a:extLst>
                </p14:cNvPr>
                <p14:cNvContentPartPr/>
                <p14:nvPr/>
              </p14:nvContentPartPr>
              <p14:xfrm>
                <a:off x="6242021" y="4939386"/>
                <a:ext cx="68760" cy="119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7094343-A7EB-448F-BFBF-920FE98165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33021" y="4930746"/>
                  <a:ext cx="86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CD3E872-F0D1-4C57-87A2-48DC28B11CFB}"/>
                    </a:ext>
                  </a:extLst>
                </p14:cNvPr>
                <p14:cNvContentPartPr/>
                <p14:nvPr/>
              </p14:nvContentPartPr>
              <p14:xfrm>
                <a:off x="6438581" y="4735626"/>
                <a:ext cx="151200" cy="235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CD3E872-F0D1-4C57-87A2-48DC28B11C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29581" y="4726626"/>
                  <a:ext cx="168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575FCD6-C2AB-4A76-AD4F-BB097DCF9F6B}"/>
                    </a:ext>
                  </a:extLst>
                </p14:cNvPr>
                <p14:cNvContentPartPr/>
                <p14:nvPr/>
              </p14:nvContentPartPr>
              <p14:xfrm>
                <a:off x="6464141" y="4834626"/>
                <a:ext cx="166320" cy="20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575FCD6-C2AB-4A76-AD4F-BB097DCF9F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55141" y="4825986"/>
                  <a:ext cx="183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BA86AB6-F0D7-423E-A35B-67B613853C79}"/>
                    </a:ext>
                  </a:extLst>
                </p14:cNvPr>
                <p14:cNvContentPartPr/>
                <p14:nvPr/>
              </p14:nvContentPartPr>
              <p14:xfrm>
                <a:off x="6672221" y="4816986"/>
                <a:ext cx="145080" cy="159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BA86AB6-F0D7-423E-A35B-67B613853C7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63581" y="4807986"/>
                  <a:ext cx="162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59C2D9A-5255-4C98-800B-F0BECECC0B16}"/>
                    </a:ext>
                  </a:extLst>
                </p14:cNvPr>
                <p14:cNvContentPartPr/>
                <p14:nvPr/>
              </p14:nvContentPartPr>
              <p14:xfrm>
                <a:off x="6916661" y="4811226"/>
                <a:ext cx="156240" cy="159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59C2D9A-5255-4C98-800B-F0BECECC0B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08021" y="4802586"/>
                  <a:ext cx="17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8B5386C-1850-4A37-A067-3F4C09BA849C}"/>
                    </a:ext>
                  </a:extLst>
                </p14:cNvPr>
                <p14:cNvContentPartPr/>
                <p14:nvPr/>
              </p14:nvContentPartPr>
              <p14:xfrm>
                <a:off x="6928541" y="4873506"/>
                <a:ext cx="127080" cy="9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8B5386C-1850-4A37-A067-3F4C09BA849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19541" y="4864866"/>
                  <a:ext cx="144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E0B030B-56DA-4F39-BE98-E0AFB522CEF1}"/>
                    </a:ext>
                  </a:extLst>
                </p14:cNvPr>
                <p14:cNvContentPartPr/>
                <p14:nvPr/>
              </p14:nvContentPartPr>
              <p14:xfrm>
                <a:off x="7210781" y="4788906"/>
                <a:ext cx="151920" cy="253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E0B030B-56DA-4F39-BE98-E0AFB522CEF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02141" y="4779906"/>
                  <a:ext cx="169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A06464B-B32D-436D-A306-AC4DADF748B4}"/>
                    </a:ext>
                  </a:extLst>
                </p14:cNvPr>
                <p14:cNvContentPartPr/>
                <p14:nvPr/>
              </p14:nvContentPartPr>
              <p14:xfrm>
                <a:off x="7211141" y="4920666"/>
                <a:ext cx="119160" cy="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A06464B-B32D-436D-A306-AC4DADF748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02501" y="4912026"/>
                  <a:ext cx="136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A07C4B3-05BC-4671-93F2-568C2E5733F3}"/>
              </a:ext>
            </a:extLst>
          </p:cNvPr>
          <p:cNvGrpSpPr/>
          <p:nvPr/>
        </p:nvGrpSpPr>
        <p:grpSpPr>
          <a:xfrm>
            <a:off x="7531541" y="4785306"/>
            <a:ext cx="1458720" cy="238680"/>
            <a:chOff x="7531541" y="4785306"/>
            <a:chExt cx="145872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86307DB-B839-4894-B32E-3FC6C8C090D2}"/>
                    </a:ext>
                  </a:extLst>
                </p14:cNvPr>
                <p14:cNvContentPartPr/>
                <p14:nvPr/>
              </p14:nvContentPartPr>
              <p14:xfrm>
                <a:off x="7531541" y="4785306"/>
                <a:ext cx="400680" cy="224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86307DB-B839-4894-B32E-3FC6C8C090D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22901" y="4776666"/>
                  <a:ext cx="418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AD72B7E-0756-4D64-A99B-3AC348DF7EBD}"/>
                    </a:ext>
                  </a:extLst>
                </p14:cNvPr>
                <p14:cNvContentPartPr/>
                <p14:nvPr/>
              </p14:nvContentPartPr>
              <p14:xfrm>
                <a:off x="8067221" y="4834626"/>
                <a:ext cx="162000" cy="189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AD72B7E-0756-4D64-A99B-3AC348DF7EB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58581" y="4825986"/>
                  <a:ext cx="179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39D565F-9115-42AF-9EA5-9000689BDC26}"/>
                    </a:ext>
                  </a:extLst>
                </p14:cNvPr>
                <p14:cNvContentPartPr/>
                <p14:nvPr/>
              </p14:nvContentPartPr>
              <p14:xfrm>
                <a:off x="8371421" y="4891146"/>
                <a:ext cx="303840" cy="105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39D565F-9115-42AF-9EA5-9000689BDC2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62421" y="4882146"/>
                  <a:ext cx="321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F3944C5-7E9F-4B1F-B2DD-4C9B18924A82}"/>
                    </a:ext>
                  </a:extLst>
                </p14:cNvPr>
                <p14:cNvContentPartPr/>
                <p14:nvPr/>
              </p14:nvContentPartPr>
              <p14:xfrm>
                <a:off x="8728901" y="4816266"/>
                <a:ext cx="95040" cy="169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F3944C5-7E9F-4B1F-B2DD-4C9B18924A8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20261" y="4807266"/>
                  <a:ext cx="112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008DE9-CBE0-47B0-91D0-2946F8406823}"/>
                    </a:ext>
                  </a:extLst>
                </p14:cNvPr>
                <p14:cNvContentPartPr/>
                <p14:nvPr/>
              </p14:nvContentPartPr>
              <p14:xfrm>
                <a:off x="8860661" y="4873506"/>
                <a:ext cx="129600" cy="96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008DE9-CBE0-47B0-91D0-2946F840682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51661" y="4864506"/>
                  <a:ext cx="14724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DD983E79-8E10-407B-A6DC-7111F2758495}"/>
                  </a:ext>
                </a:extLst>
              </p14:cNvPr>
              <p14:cNvContentPartPr/>
              <p14:nvPr/>
            </p14:nvContentPartPr>
            <p14:xfrm>
              <a:off x="4960421" y="5221266"/>
              <a:ext cx="166680" cy="2275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DD983E79-8E10-407B-A6DC-7111F275849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951421" y="5212626"/>
                <a:ext cx="184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F46EBD6-B9D8-4416-8113-C2D50ECD9A4D}"/>
                  </a:ext>
                </a:extLst>
              </p14:cNvPr>
              <p14:cNvContentPartPr/>
              <p14:nvPr/>
            </p14:nvContentPartPr>
            <p14:xfrm>
              <a:off x="5493581" y="5294706"/>
              <a:ext cx="7920" cy="126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F46EBD6-B9D8-4416-8113-C2D50ECD9A4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484941" y="5286066"/>
                <a:ext cx="25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DF53120-D0C2-498C-A393-5218D0488CC7}"/>
              </a:ext>
            </a:extLst>
          </p:cNvPr>
          <p:cNvGrpSpPr/>
          <p:nvPr/>
        </p:nvGrpSpPr>
        <p:grpSpPr>
          <a:xfrm>
            <a:off x="5472701" y="5412426"/>
            <a:ext cx="151560" cy="17640"/>
            <a:chOff x="5472701" y="5412426"/>
            <a:chExt cx="151560" cy="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FE8C8DB-4BA8-425F-AB0E-9B74FAC6EF08}"/>
                    </a:ext>
                  </a:extLst>
                </p14:cNvPr>
                <p14:cNvContentPartPr/>
                <p14:nvPr/>
              </p14:nvContentPartPr>
              <p14:xfrm>
                <a:off x="5472701" y="5412426"/>
                <a:ext cx="4680" cy="8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FE8C8DB-4BA8-425F-AB0E-9B74FAC6EF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63701" y="5403786"/>
                  <a:ext cx="22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0DF135F-A520-4F73-A96E-5141621C901B}"/>
                    </a:ext>
                  </a:extLst>
                </p14:cNvPr>
                <p14:cNvContentPartPr/>
                <p14:nvPr/>
              </p14:nvContentPartPr>
              <p14:xfrm>
                <a:off x="5608781" y="5426106"/>
                <a:ext cx="15480" cy="3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0DF135F-A520-4F73-A96E-5141621C901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00141" y="5417106"/>
                  <a:ext cx="331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070DA9C-20B3-4EE5-AD63-2244D7268874}"/>
              </a:ext>
            </a:extLst>
          </p:cNvPr>
          <p:cNvGrpSpPr/>
          <p:nvPr/>
        </p:nvGrpSpPr>
        <p:grpSpPr>
          <a:xfrm>
            <a:off x="5974541" y="5242506"/>
            <a:ext cx="1195920" cy="550440"/>
            <a:chOff x="5974541" y="5242506"/>
            <a:chExt cx="119592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326FDDD-3C4E-440E-9030-648E9125CE79}"/>
                    </a:ext>
                  </a:extLst>
                </p14:cNvPr>
                <p14:cNvContentPartPr/>
                <p14:nvPr/>
              </p14:nvContentPartPr>
              <p14:xfrm>
                <a:off x="5974541" y="5306226"/>
                <a:ext cx="157320" cy="182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326FDDD-3C4E-440E-9030-648E9125CE7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65541" y="5297586"/>
                  <a:ext cx="174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1F78AC2-A214-4947-B70F-43AED20321BE}"/>
                    </a:ext>
                  </a:extLst>
                </p14:cNvPr>
                <p14:cNvContentPartPr/>
                <p14:nvPr/>
              </p14:nvContentPartPr>
              <p14:xfrm>
                <a:off x="6267221" y="5289306"/>
                <a:ext cx="177480" cy="209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1F78AC2-A214-4947-B70F-43AED20321B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58221" y="5280306"/>
                  <a:ext cx="195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3054531-E734-4DE3-B2A6-03FB13E04398}"/>
                    </a:ext>
                  </a:extLst>
                </p14:cNvPr>
                <p14:cNvContentPartPr/>
                <p14:nvPr/>
              </p14:nvContentPartPr>
              <p14:xfrm>
                <a:off x="6306101" y="5401266"/>
                <a:ext cx="16992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3054531-E734-4DE3-B2A6-03FB13E043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97461" y="5392266"/>
                  <a:ext cx="18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9D2B7C8-0FC8-41C3-881E-15551FA4A61F}"/>
                    </a:ext>
                  </a:extLst>
                </p14:cNvPr>
                <p14:cNvContentPartPr/>
                <p14:nvPr/>
              </p14:nvContentPartPr>
              <p14:xfrm>
                <a:off x="6626861" y="5242506"/>
                <a:ext cx="161640" cy="221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9D2B7C8-0FC8-41C3-881E-15551FA4A61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17861" y="5233506"/>
                  <a:ext cx="179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9A3D575-3662-433C-A2DD-8E5B495FE6F4}"/>
                    </a:ext>
                  </a:extLst>
                </p14:cNvPr>
                <p14:cNvContentPartPr/>
                <p14:nvPr/>
              </p14:nvContentPartPr>
              <p14:xfrm>
                <a:off x="6834581" y="5414586"/>
                <a:ext cx="360" cy="147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9A3D575-3662-433C-A2DD-8E5B495FE6F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25581" y="5405586"/>
                  <a:ext cx="18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6D809A8-4023-491F-A553-3DA86BF6F2B5}"/>
                    </a:ext>
                  </a:extLst>
                </p14:cNvPr>
                <p14:cNvContentPartPr/>
                <p14:nvPr/>
              </p14:nvContentPartPr>
              <p14:xfrm>
                <a:off x="6872021" y="5288226"/>
                <a:ext cx="9360" cy="19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6D809A8-4023-491F-A553-3DA86BF6F2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63021" y="5279226"/>
                  <a:ext cx="27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7B45EFC-749D-4BB2-850E-C3AC184FEB35}"/>
                    </a:ext>
                  </a:extLst>
                </p14:cNvPr>
                <p14:cNvContentPartPr/>
                <p14:nvPr/>
              </p14:nvContentPartPr>
              <p14:xfrm>
                <a:off x="7023221" y="5250786"/>
                <a:ext cx="147240" cy="542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7B45EFC-749D-4BB2-850E-C3AC184FEB3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14221" y="5241786"/>
                  <a:ext cx="164880" cy="55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420B096-615B-4AA1-830E-002B8C8A0575}"/>
                  </a:ext>
                </a:extLst>
              </p14:cNvPr>
              <p14:cNvContentPartPr/>
              <p14:nvPr/>
            </p14:nvContentPartPr>
            <p14:xfrm>
              <a:off x="7418861" y="5533386"/>
              <a:ext cx="360" cy="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420B096-615B-4AA1-830E-002B8C8A057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409861" y="55247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1DBD95F-7672-451D-B171-8278BBC82C66}"/>
                  </a:ext>
                </a:extLst>
              </p14:cNvPr>
              <p14:cNvContentPartPr/>
              <p14:nvPr/>
            </p14:nvContentPartPr>
            <p14:xfrm>
              <a:off x="3304796" y="1828425"/>
              <a:ext cx="607680" cy="478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1DBD95F-7672-451D-B171-8278BBC82C66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296156" y="1819785"/>
                <a:ext cx="6253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35B7F9C-5337-4085-8465-B068790C0706}"/>
                  </a:ext>
                </a:extLst>
              </p14:cNvPr>
              <p14:cNvContentPartPr/>
              <p14:nvPr/>
            </p14:nvContentPartPr>
            <p14:xfrm>
              <a:off x="367196" y="2111025"/>
              <a:ext cx="3463920" cy="392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35B7F9C-5337-4085-8465-B068790C070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58556" y="2102385"/>
                <a:ext cx="34815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0333ABF-B43B-4E55-8AB7-FA244B0C2092}"/>
              </a:ext>
            </a:extLst>
          </p:cNvPr>
          <p:cNvGrpSpPr/>
          <p:nvPr/>
        </p:nvGrpSpPr>
        <p:grpSpPr>
          <a:xfrm>
            <a:off x="51836" y="2271945"/>
            <a:ext cx="2625480" cy="1160280"/>
            <a:chOff x="51836" y="2271945"/>
            <a:chExt cx="2625480" cy="11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7E16C1C-86B5-4170-AF50-43EBE6E3A7F4}"/>
                    </a:ext>
                  </a:extLst>
                </p14:cNvPr>
                <p14:cNvContentPartPr/>
                <p14:nvPr/>
              </p14:nvContentPartPr>
              <p14:xfrm>
                <a:off x="377276" y="2384625"/>
                <a:ext cx="428040" cy="19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7E16C1C-86B5-4170-AF50-43EBE6E3A7F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68276" y="2375625"/>
                  <a:ext cx="445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DE57E1F-2061-4581-BF81-EA276FE95998}"/>
                    </a:ext>
                  </a:extLst>
                </p14:cNvPr>
                <p14:cNvContentPartPr/>
                <p14:nvPr/>
              </p14:nvContentPartPr>
              <p14:xfrm>
                <a:off x="51836" y="2271945"/>
                <a:ext cx="231480" cy="723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DE57E1F-2061-4581-BF81-EA276FE9599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2836" y="2262945"/>
                  <a:ext cx="2491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E099280-32DB-4AA8-ADA2-E28AE2576E94}"/>
                    </a:ext>
                  </a:extLst>
                </p14:cNvPr>
                <p14:cNvContentPartPr/>
                <p14:nvPr/>
              </p14:nvContentPartPr>
              <p14:xfrm>
                <a:off x="148316" y="2912745"/>
                <a:ext cx="209880" cy="238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E099280-32DB-4AA8-ADA2-E28AE2576E9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9676" y="2903745"/>
                  <a:ext cx="227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31277D1-38B2-4A9E-A393-8D92ED53C85D}"/>
                    </a:ext>
                  </a:extLst>
                </p14:cNvPr>
                <p14:cNvContentPartPr/>
                <p14:nvPr/>
              </p14:nvContentPartPr>
              <p14:xfrm>
                <a:off x="515876" y="3020385"/>
                <a:ext cx="217080" cy="140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31277D1-38B2-4A9E-A393-8D92ED53C85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06876" y="3011745"/>
                  <a:ext cx="234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98026ED-D172-47F0-9565-52272ED76AC4}"/>
                    </a:ext>
                  </a:extLst>
                </p14:cNvPr>
                <p14:cNvContentPartPr/>
                <p14:nvPr/>
              </p14:nvContentPartPr>
              <p14:xfrm>
                <a:off x="725756" y="2958465"/>
                <a:ext cx="336960" cy="211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98026ED-D172-47F0-9565-52272ED76AC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7116" y="2949465"/>
                  <a:ext cx="354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ED8A81A-AB90-4ABA-B665-E04972A753AE}"/>
                    </a:ext>
                  </a:extLst>
                </p14:cNvPr>
                <p14:cNvContentPartPr/>
                <p14:nvPr/>
              </p14:nvContentPartPr>
              <p14:xfrm>
                <a:off x="1055876" y="2959905"/>
                <a:ext cx="9720" cy="24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ED8A81A-AB90-4ABA-B665-E04972A753A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46876" y="2951265"/>
                  <a:ext cx="27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4EEC6D0-D6B5-4B47-9A79-5E50004B8948}"/>
                    </a:ext>
                  </a:extLst>
                </p14:cNvPr>
                <p14:cNvContentPartPr/>
                <p14:nvPr/>
              </p14:nvContentPartPr>
              <p14:xfrm>
                <a:off x="1055876" y="2959905"/>
                <a:ext cx="182880" cy="185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4EEC6D0-D6B5-4B47-9A79-5E50004B894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46876" y="2951265"/>
                  <a:ext cx="20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D6D2FF-2998-464E-8EE1-426E4E662EC0}"/>
                    </a:ext>
                  </a:extLst>
                </p14:cNvPr>
                <p14:cNvContentPartPr/>
                <p14:nvPr/>
              </p14:nvContentPartPr>
              <p14:xfrm>
                <a:off x="1223276" y="2978625"/>
                <a:ext cx="33120" cy="89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D6D2FF-2998-464E-8EE1-426E4E662EC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214636" y="2969625"/>
                  <a:ext cx="50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0A5AAD-04D4-4971-9311-06D515D06AA4}"/>
                    </a:ext>
                  </a:extLst>
                </p14:cNvPr>
                <p14:cNvContentPartPr/>
                <p14:nvPr/>
              </p14:nvContentPartPr>
              <p14:xfrm>
                <a:off x="1270436" y="3056385"/>
                <a:ext cx="208080" cy="87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0A5AAD-04D4-4971-9311-06D515D06AA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261436" y="3047745"/>
                  <a:ext cx="225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0F51DCC-A09A-4A89-853F-A936FF71FB60}"/>
                    </a:ext>
                  </a:extLst>
                </p14:cNvPr>
                <p14:cNvContentPartPr/>
                <p14:nvPr/>
              </p14:nvContentPartPr>
              <p14:xfrm>
                <a:off x="1649516" y="2997705"/>
                <a:ext cx="32400" cy="412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0F51DCC-A09A-4A89-853F-A936FF71FB6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640876" y="2989065"/>
                  <a:ext cx="500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116393A-CB38-4D90-9742-024E998D7E14}"/>
                    </a:ext>
                  </a:extLst>
                </p14:cNvPr>
                <p14:cNvContentPartPr/>
                <p14:nvPr/>
              </p14:nvContentPartPr>
              <p14:xfrm>
                <a:off x="1668236" y="2989785"/>
                <a:ext cx="369360" cy="442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116393A-CB38-4D90-9742-024E998D7E1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659236" y="2981145"/>
                  <a:ext cx="387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46A035D-1BFA-49C6-8D9E-43F39C83A1CA}"/>
                    </a:ext>
                  </a:extLst>
                </p14:cNvPr>
                <p14:cNvContentPartPr/>
                <p14:nvPr/>
              </p14:nvContentPartPr>
              <p14:xfrm>
                <a:off x="1975676" y="2950545"/>
                <a:ext cx="102960" cy="142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46A035D-1BFA-49C6-8D9E-43F39C83A1C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967036" y="2941905"/>
                  <a:ext cx="120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BA87267-66EB-4668-85C7-C7C996BCBD64}"/>
                    </a:ext>
                  </a:extLst>
                </p14:cNvPr>
                <p14:cNvContentPartPr/>
                <p14:nvPr/>
              </p14:nvContentPartPr>
              <p14:xfrm>
                <a:off x="2111756" y="2923905"/>
                <a:ext cx="457920" cy="349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BA87267-66EB-4668-85C7-C7C996BCBD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03116" y="2914905"/>
                  <a:ext cx="475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0921F5B-E7FB-43CD-9FE6-547B2D6BD5FF}"/>
                    </a:ext>
                  </a:extLst>
                </p14:cNvPr>
                <p14:cNvContentPartPr/>
                <p14:nvPr/>
              </p14:nvContentPartPr>
              <p14:xfrm>
                <a:off x="2676956" y="3044505"/>
                <a:ext cx="36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0921F5B-E7FB-43CD-9FE6-547B2D6BD5F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668316" y="30358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F8FA990-7886-4827-8583-6E5E7EF086B3}"/>
                  </a:ext>
                </a:extLst>
              </p14:cNvPr>
              <p14:cNvContentPartPr/>
              <p14:nvPr/>
            </p14:nvContentPartPr>
            <p14:xfrm>
              <a:off x="8357036" y="2846865"/>
              <a:ext cx="498960" cy="316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F8FA990-7886-4827-8583-6E5E7EF086B3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348396" y="2837865"/>
                <a:ext cx="516600" cy="33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BB04C70-9379-4FDA-A93D-EBC7788A357C}"/>
              </a:ext>
            </a:extLst>
          </p:cNvPr>
          <p:cNvGrpSpPr/>
          <p:nvPr/>
        </p:nvGrpSpPr>
        <p:grpSpPr>
          <a:xfrm>
            <a:off x="4487036" y="3240705"/>
            <a:ext cx="1777680" cy="322200"/>
            <a:chOff x="4487036" y="3240705"/>
            <a:chExt cx="17776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62B16FE-E5BC-49DC-9325-2FBD380D31AE}"/>
                    </a:ext>
                  </a:extLst>
                </p14:cNvPr>
                <p14:cNvContentPartPr/>
                <p14:nvPr/>
              </p14:nvContentPartPr>
              <p14:xfrm>
                <a:off x="4487036" y="3258345"/>
                <a:ext cx="200520" cy="191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62B16FE-E5BC-49DC-9325-2FBD380D31A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478036" y="3249705"/>
                  <a:ext cx="218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FBC75A0-5900-4DDA-9F8A-4F5A62457A59}"/>
                    </a:ext>
                  </a:extLst>
                </p14:cNvPr>
                <p14:cNvContentPartPr/>
                <p14:nvPr/>
              </p14:nvContentPartPr>
              <p14:xfrm>
                <a:off x="4713116" y="3403065"/>
                <a:ext cx="19800" cy="159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FBC75A0-5900-4DDA-9F8A-4F5A62457A5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704476" y="3394065"/>
                  <a:ext cx="37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AFF84F9-5E56-485E-97A3-786EFD871222}"/>
                    </a:ext>
                  </a:extLst>
                </p14:cNvPr>
                <p14:cNvContentPartPr/>
                <p14:nvPr/>
              </p14:nvContentPartPr>
              <p14:xfrm>
                <a:off x="4788716" y="3331425"/>
                <a:ext cx="105840" cy="192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AFF84F9-5E56-485E-97A3-786EFD87122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80076" y="3322425"/>
                  <a:ext cx="123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06EE448-11C5-4090-B73C-2FBA08DD5DDF}"/>
                    </a:ext>
                  </a:extLst>
                </p14:cNvPr>
                <p14:cNvContentPartPr/>
                <p14:nvPr/>
              </p14:nvContentPartPr>
              <p14:xfrm>
                <a:off x="4939556" y="3250785"/>
                <a:ext cx="122040" cy="199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06EE448-11C5-4090-B73C-2FBA08DD5DD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30556" y="3242145"/>
                  <a:ext cx="139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BB7D1DF-17BF-4410-B49E-AB1DC6CE9C70}"/>
                    </a:ext>
                  </a:extLst>
                </p14:cNvPr>
                <p14:cNvContentPartPr/>
                <p14:nvPr/>
              </p14:nvContentPartPr>
              <p14:xfrm>
                <a:off x="5079596" y="3441585"/>
                <a:ext cx="106560" cy="110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BB7D1DF-17BF-4410-B49E-AB1DC6CE9C7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070956" y="3432585"/>
                  <a:ext cx="124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FF3BA94-3B27-483D-8C2D-50C3AF70BEFC}"/>
                    </a:ext>
                  </a:extLst>
                </p14:cNvPr>
                <p14:cNvContentPartPr/>
                <p14:nvPr/>
              </p14:nvContentPartPr>
              <p14:xfrm>
                <a:off x="5212796" y="3302265"/>
                <a:ext cx="119520" cy="18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FF3BA94-3B27-483D-8C2D-50C3AF70BEF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204156" y="3293265"/>
                  <a:ext cx="137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A6818CD-B2A7-4AE8-9112-6952A8A087C5}"/>
                    </a:ext>
                  </a:extLst>
                </p14:cNvPr>
                <p14:cNvContentPartPr/>
                <p14:nvPr/>
              </p14:nvContentPartPr>
              <p14:xfrm>
                <a:off x="5399276" y="3393345"/>
                <a:ext cx="90360" cy="12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A6818CD-B2A7-4AE8-9112-6952A8A087C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390276" y="3384345"/>
                  <a:ext cx="108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72C2B94-19AD-4BF5-8FC7-214BF3711407}"/>
                    </a:ext>
                  </a:extLst>
                </p14:cNvPr>
                <p14:cNvContentPartPr/>
                <p14:nvPr/>
              </p14:nvContentPartPr>
              <p14:xfrm>
                <a:off x="5570996" y="3387585"/>
                <a:ext cx="27360" cy="6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72C2B94-19AD-4BF5-8FC7-214BF371140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561996" y="3378945"/>
                  <a:ext cx="45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01DAA06-D3F5-4977-8C41-8A31204B0BA8}"/>
                    </a:ext>
                  </a:extLst>
                </p14:cNvPr>
                <p14:cNvContentPartPr/>
                <p14:nvPr/>
              </p14:nvContentPartPr>
              <p14:xfrm>
                <a:off x="5674676" y="3313785"/>
                <a:ext cx="136080" cy="161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01DAA06-D3F5-4977-8C41-8A31204B0BA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666036" y="3304785"/>
                  <a:ext cx="153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38B8784-1545-42D5-8339-1DF62F6006FC}"/>
                    </a:ext>
                  </a:extLst>
                </p14:cNvPr>
                <p14:cNvContentPartPr/>
                <p14:nvPr/>
              </p14:nvContentPartPr>
              <p14:xfrm>
                <a:off x="5863676" y="3240705"/>
                <a:ext cx="160560" cy="221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38B8784-1545-42D5-8339-1DF62F6006F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854676" y="3232065"/>
                  <a:ext cx="178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FB08B41-26C5-4F4F-A094-ADCEF3C356D7}"/>
                    </a:ext>
                  </a:extLst>
                </p14:cNvPr>
                <p14:cNvContentPartPr/>
                <p14:nvPr/>
              </p14:nvContentPartPr>
              <p14:xfrm>
                <a:off x="6089756" y="3410265"/>
                <a:ext cx="174960" cy="110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FB08B41-26C5-4F4F-A094-ADCEF3C356D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081116" y="3401265"/>
                  <a:ext cx="19260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759B72D5-CBC9-4BF2-9037-42F2133E22DA}"/>
              </a:ext>
            </a:extLst>
          </p:cNvPr>
          <p:cNvGrpSpPr/>
          <p:nvPr/>
        </p:nvGrpSpPr>
        <p:grpSpPr>
          <a:xfrm>
            <a:off x="6437516" y="3264105"/>
            <a:ext cx="1632240" cy="347400"/>
            <a:chOff x="6437516" y="3264105"/>
            <a:chExt cx="163224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C482FCA-525E-4FBC-8554-A19422FF52A9}"/>
                    </a:ext>
                  </a:extLst>
                </p14:cNvPr>
                <p14:cNvContentPartPr/>
                <p14:nvPr/>
              </p14:nvContentPartPr>
              <p14:xfrm>
                <a:off x="6437516" y="3291825"/>
                <a:ext cx="660960" cy="181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C482FCA-525E-4FBC-8554-A19422FF52A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28516" y="3283185"/>
                  <a:ext cx="678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09E4AFD-81B2-4665-9240-6DA6D4D7F3D2}"/>
                    </a:ext>
                  </a:extLst>
                </p14:cNvPr>
                <p14:cNvContentPartPr/>
                <p14:nvPr/>
              </p14:nvContentPartPr>
              <p14:xfrm>
                <a:off x="7248956" y="3272385"/>
                <a:ext cx="122760" cy="212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09E4AFD-81B2-4665-9240-6DA6D4D7F3D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240316" y="3263745"/>
                  <a:ext cx="140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9AF6AE1-7189-4197-BD42-348BA3C87512}"/>
                    </a:ext>
                  </a:extLst>
                </p14:cNvPr>
                <p14:cNvContentPartPr/>
                <p14:nvPr/>
              </p14:nvContentPartPr>
              <p14:xfrm>
                <a:off x="7381796" y="3461025"/>
                <a:ext cx="9360" cy="113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9AF6AE1-7189-4197-BD42-348BA3C8751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372796" y="3452025"/>
                  <a:ext cx="27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636A64D-371C-4173-9519-5D47CE8F1F52}"/>
                    </a:ext>
                  </a:extLst>
                </p14:cNvPr>
                <p14:cNvContentPartPr/>
                <p14:nvPr/>
              </p14:nvContentPartPr>
              <p14:xfrm>
                <a:off x="7456676" y="3299385"/>
                <a:ext cx="360" cy="51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636A64D-371C-4173-9519-5D47CE8F1F5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447676" y="3290385"/>
                  <a:ext cx="18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0D29DF7-DF93-4A72-A863-3CC9253DEE47}"/>
                    </a:ext>
                  </a:extLst>
                </p14:cNvPr>
                <p14:cNvContentPartPr/>
                <p14:nvPr/>
              </p14:nvContentPartPr>
              <p14:xfrm>
                <a:off x="7549556" y="3383265"/>
                <a:ext cx="171360" cy="173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0D29DF7-DF93-4A72-A863-3CC9253DEE4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40556" y="3374265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10021A2-D99B-4969-88CB-6E5A4CB2AD23}"/>
                    </a:ext>
                  </a:extLst>
                </p14:cNvPr>
                <p14:cNvContentPartPr/>
                <p14:nvPr/>
              </p14:nvContentPartPr>
              <p14:xfrm>
                <a:off x="7823876" y="3264105"/>
                <a:ext cx="152280" cy="2952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10021A2-D99B-4969-88CB-6E5A4CB2AD2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815236" y="3255105"/>
                  <a:ext cx="169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58390B3-1FBE-4355-9693-787FD83DDE68}"/>
                    </a:ext>
                  </a:extLst>
                </p14:cNvPr>
                <p14:cNvContentPartPr/>
                <p14:nvPr/>
              </p14:nvContentPartPr>
              <p14:xfrm>
                <a:off x="7984436" y="3500625"/>
                <a:ext cx="19800" cy="110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58390B3-1FBE-4355-9693-787FD83DDE6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975436" y="3491625"/>
                  <a:ext cx="37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7CE4AFE-6E6F-4D27-8ED7-8FB247631E9D}"/>
                    </a:ext>
                  </a:extLst>
                </p14:cNvPr>
                <p14:cNvContentPartPr/>
                <p14:nvPr/>
              </p14:nvContentPartPr>
              <p14:xfrm>
                <a:off x="8069396" y="3383985"/>
                <a:ext cx="360" cy="10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7CE4AFE-6E6F-4D27-8ED7-8FB247631E9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60396" y="3374985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5B2526A-E786-49F5-ABEA-AA5408CCBE45}"/>
                  </a:ext>
                </a:extLst>
              </p14:cNvPr>
              <p14:cNvContentPartPr/>
              <p14:nvPr/>
            </p14:nvContentPartPr>
            <p14:xfrm>
              <a:off x="8304836" y="3459585"/>
              <a:ext cx="9720" cy="61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5B2526A-E786-49F5-ABEA-AA5408CCBE45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8296196" y="3450945"/>
                <a:ext cx="27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80A1EAA-FE4B-4743-954D-170E40A48636}"/>
                  </a:ext>
                </a:extLst>
              </p14:cNvPr>
              <p14:cNvContentPartPr/>
              <p14:nvPr/>
            </p14:nvContentPartPr>
            <p14:xfrm>
              <a:off x="8350556" y="3285705"/>
              <a:ext cx="545040" cy="2948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80A1EAA-FE4B-4743-954D-170E40A48636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8341916" y="3277065"/>
                <a:ext cx="56268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401CD71-1AE7-4847-BFAA-0C59DE3DEDD9}"/>
              </a:ext>
            </a:extLst>
          </p:cNvPr>
          <p:cNvGrpSpPr/>
          <p:nvPr/>
        </p:nvGrpSpPr>
        <p:grpSpPr>
          <a:xfrm>
            <a:off x="4555076" y="3651825"/>
            <a:ext cx="1941840" cy="340560"/>
            <a:chOff x="4555076" y="3651825"/>
            <a:chExt cx="19418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DF26C2E-B022-4617-B7EA-8203081483CB}"/>
                    </a:ext>
                  </a:extLst>
                </p14:cNvPr>
                <p14:cNvContentPartPr/>
                <p14:nvPr/>
              </p14:nvContentPartPr>
              <p14:xfrm>
                <a:off x="4555076" y="3651825"/>
                <a:ext cx="205920" cy="246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DF26C2E-B022-4617-B7EA-8203081483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546076" y="3643185"/>
                  <a:ext cx="223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45DA11E-A0CE-46AB-BB50-BDEAFC547970}"/>
                    </a:ext>
                  </a:extLst>
                </p14:cNvPr>
                <p14:cNvContentPartPr/>
                <p14:nvPr/>
              </p14:nvContentPartPr>
              <p14:xfrm>
                <a:off x="4788716" y="3839745"/>
                <a:ext cx="20880" cy="152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45DA11E-A0CE-46AB-BB50-BDEAFC54797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780076" y="3831105"/>
                  <a:ext cx="3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94F5F7B-BAA9-4212-A5EE-5984E5E1BB0F}"/>
                    </a:ext>
                  </a:extLst>
                </p14:cNvPr>
                <p14:cNvContentPartPr/>
                <p14:nvPr/>
              </p14:nvContentPartPr>
              <p14:xfrm>
                <a:off x="4826156" y="3801585"/>
                <a:ext cx="149040" cy="138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94F5F7B-BAA9-4212-A5EE-5984E5E1BB0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817516" y="3792585"/>
                  <a:ext cx="166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7D2E2AA-C216-4DA2-AA1B-D00A87094EAE}"/>
                    </a:ext>
                  </a:extLst>
                </p14:cNvPr>
                <p14:cNvContentPartPr/>
                <p14:nvPr/>
              </p14:nvContentPartPr>
              <p14:xfrm>
                <a:off x="5015156" y="3673785"/>
                <a:ext cx="180360" cy="232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7D2E2AA-C216-4DA2-AA1B-D00A87094EA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006156" y="3664785"/>
                  <a:ext cx="198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A84C34C-7D2A-414C-A360-98980EB2D598}"/>
                    </a:ext>
                  </a:extLst>
                </p14:cNvPr>
                <p14:cNvContentPartPr/>
                <p14:nvPr/>
              </p14:nvContentPartPr>
              <p14:xfrm>
                <a:off x="5259956" y="3831825"/>
                <a:ext cx="150480" cy="109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A84C34C-7D2A-414C-A360-98980EB2D59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251316" y="3822825"/>
                  <a:ext cx="168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7DF074F-DA30-4710-86A3-B7EA90614B59}"/>
                    </a:ext>
                  </a:extLst>
                </p14:cNvPr>
                <p14:cNvContentPartPr/>
                <p14:nvPr/>
              </p14:nvContentPartPr>
              <p14:xfrm>
                <a:off x="5505116" y="3830745"/>
                <a:ext cx="25200" cy="6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7DF074F-DA30-4710-86A3-B7EA90614B5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496116" y="3821745"/>
                  <a:ext cx="42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F8C45AA-B2D9-41D3-BA30-E412495C0C81}"/>
                    </a:ext>
                  </a:extLst>
                </p14:cNvPr>
                <p14:cNvContentPartPr/>
                <p14:nvPr/>
              </p14:nvContentPartPr>
              <p14:xfrm>
                <a:off x="5684036" y="3823185"/>
                <a:ext cx="124920" cy="3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F8C45AA-B2D9-41D3-BA30-E412495C0C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675036" y="3814545"/>
                  <a:ext cx="142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04D65B4-D1CE-4D4E-B18A-C90B8E1E723A}"/>
                    </a:ext>
                  </a:extLst>
                </p14:cNvPr>
                <p14:cNvContentPartPr/>
                <p14:nvPr/>
              </p14:nvContentPartPr>
              <p14:xfrm>
                <a:off x="5873036" y="3755865"/>
                <a:ext cx="158040" cy="165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04D65B4-D1CE-4D4E-B18A-C90B8E1E723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864036" y="3747225"/>
                  <a:ext cx="175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128E684-841F-425F-927F-989A61448B2C}"/>
                    </a:ext>
                  </a:extLst>
                </p14:cNvPr>
                <p14:cNvContentPartPr/>
                <p14:nvPr/>
              </p14:nvContentPartPr>
              <p14:xfrm>
                <a:off x="6099116" y="3713745"/>
                <a:ext cx="170640" cy="164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128E684-841F-425F-927F-989A61448B2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90116" y="3705105"/>
                  <a:ext cx="188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C326566-3B3E-4623-AF15-D292C9154564}"/>
                    </a:ext>
                  </a:extLst>
                </p14:cNvPr>
                <p14:cNvContentPartPr/>
                <p14:nvPr/>
              </p14:nvContentPartPr>
              <p14:xfrm>
                <a:off x="6315836" y="3813825"/>
                <a:ext cx="181080" cy="92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C326566-3B3E-4623-AF15-D292C915456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07196" y="3804825"/>
                  <a:ext cx="1987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FFABC8E-1525-44EC-86AC-98736AC8AFAD}"/>
              </a:ext>
            </a:extLst>
          </p:cNvPr>
          <p:cNvGrpSpPr/>
          <p:nvPr/>
        </p:nvGrpSpPr>
        <p:grpSpPr>
          <a:xfrm>
            <a:off x="6683756" y="3723105"/>
            <a:ext cx="1598040" cy="313200"/>
            <a:chOff x="6683756" y="3723105"/>
            <a:chExt cx="159804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7664966-622F-4EF1-8884-6288B5B5BDC5}"/>
                    </a:ext>
                  </a:extLst>
                </p14:cNvPr>
                <p14:cNvContentPartPr/>
                <p14:nvPr/>
              </p14:nvContentPartPr>
              <p14:xfrm>
                <a:off x="6683756" y="3789705"/>
                <a:ext cx="18720" cy="108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7664966-622F-4EF1-8884-6288B5B5BDC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674756" y="3780705"/>
                  <a:ext cx="36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204488F-7499-465E-8775-7C13D4B9F105}"/>
                    </a:ext>
                  </a:extLst>
                </p14:cNvPr>
                <p14:cNvContentPartPr/>
                <p14:nvPr/>
              </p14:nvContentPartPr>
              <p14:xfrm>
                <a:off x="6713996" y="3723105"/>
                <a:ext cx="7560" cy="69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204488F-7499-465E-8775-7C13D4B9F10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704996" y="3714465"/>
                  <a:ext cx="25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763C3AF-AD82-4E48-8EF7-46655FA7DA84}"/>
                    </a:ext>
                  </a:extLst>
                </p14:cNvPr>
                <p14:cNvContentPartPr/>
                <p14:nvPr/>
              </p14:nvContentPartPr>
              <p14:xfrm>
                <a:off x="6730556" y="3783225"/>
                <a:ext cx="111960" cy="122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763C3AF-AD82-4E48-8EF7-46655FA7DA8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721916" y="3774585"/>
                  <a:ext cx="129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12ADC68-9D75-4299-BFE2-76D370A615B2}"/>
                    </a:ext>
                  </a:extLst>
                </p14:cNvPr>
                <p14:cNvContentPartPr/>
                <p14:nvPr/>
              </p14:nvContentPartPr>
              <p14:xfrm>
                <a:off x="6964916" y="3808425"/>
                <a:ext cx="128160" cy="87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12ADC68-9D75-4299-BFE2-76D370A615B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955916" y="3799425"/>
                  <a:ext cx="145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2DE9D9D-0961-42BC-83F8-C2CAFFCCF51C}"/>
                    </a:ext>
                  </a:extLst>
                </p14:cNvPr>
                <p14:cNvContentPartPr/>
                <p14:nvPr/>
              </p14:nvContentPartPr>
              <p14:xfrm>
                <a:off x="7211156" y="3778545"/>
                <a:ext cx="85680" cy="115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2DE9D9D-0961-42BC-83F8-C2CAFFCCF51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02156" y="3769545"/>
                  <a:ext cx="103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4BE24B8-FD1C-4CB3-A65F-D1A3621E1E10}"/>
                    </a:ext>
                  </a:extLst>
                </p14:cNvPr>
                <p14:cNvContentPartPr/>
                <p14:nvPr/>
              </p14:nvContentPartPr>
              <p14:xfrm>
                <a:off x="7343276" y="3738945"/>
                <a:ext cx="546120" cy="297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4BE24B8-FD1C-4CB3-A65F-D1A3621E1E1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334636" y="3729945"/>
                  <a:ext cx="563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89F3E9A-85C5-4CA6-B20C-11CD646A6BFE}"/>
                    </a:ext>
                  </a:extLst>
                </p14:cNvPr>
                <p14:cNvContentPartPr/>
                <p14:nvPr/>
              </p14:nvContentPartPr>
              <p14:xfrm>
                <a:off x="7927556" y="3811665"/>
                <a:ext cx="354240" cy="91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89F3E9A-85C5-4CA6-B20C-11CD646A6BF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918556" y="3802665"/>
                  <a:ext cx="37188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7994D16E-A4F4-48EA-A118-C7A67DD35993}"/>
                  </a:ext>
                </a:extLst>
              </p14:cNvPr>
              <p14:cNvContentPartPr/>
              <p14:nvPr/>
            </p14:nvContentPartPr>
            <p14:xfrm>
              <a:off x="8540636" y="3827145"/>
              <a:ext cx="360" cy="3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7994D16E-A4F4-48EA-A118-C7A67DD3599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531636" y="38181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40D30CE-FC96-4D79-B54F-D506A2914E91}"/>
              </a:ext>
            </a:extLst>
          </p:cNvPr>
          <p:cNvGrpSpPr/>
          <p:nvPr/>
        </p:nvGrpSpPr>
        <p:grpSpPr>
          <a:xfrm>
            <a:off x="4081676" y="4147545"/>
            <a:ext cx="5015880" cy="1774080"/>
            <a:chOff x="4081676" y="4147545"/>
            <a:chExt cx="5015880" cy="17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C815838-817C-4258-A4F2-693BD0F02C75}"/>
                    </a:ext>
                  </a:extLst>
                </p14:cNvPr>
                <p14:cNvContentPartPr/>
                <p14:nvPr/>
              </p14:nvContentPartPr>
              <p14:xfrm>
                <a:off x="4081676" y="4185705"/>
                <a:ext cx="5002560" cy="1735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C815838-817C-4258-A4F2-693BD0F02C7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072676" y="4176705"/>
                  <a:ext cx="502020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187C772-49E3-4620-83F1-174649DA15E3}"/>
                    </a:ext>
                  </a:extLst>
                </p14:cNvPr>
                <p14:cNvContentPartPr/>
                <p14:nvPr/>
              </p14:nvContentPartPr>
              <p14:xfrm>
                <a:off x="4091036" y="4147545"/>
                <a:ext cx="5006520" cy="1724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187C772-49E3-4620-83F1-174649DA15E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82036" y="4138545"/>
                  <a:ext cx="5024160" cy="174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C4A398-4414-4E84-8983-D44D23D91A21}"/>
                  </a:ext>
                </a:extLst>
              </p14:cNvPr>
              <p14:cNvContentPartPr/>
              <p14:nvPr/>
            </p14:nvContentPartPr>
            <p14:xfrm>
              <a:off x="178916" y="3647865"/>
              <a:ext cx="3516840" cy="3283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C4A398-4414-4E84-8983-D44D23D91A2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70276" y="3639225"/>
                <a:ext cx="3534480" cy="330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B1E230-8886-45C4-9CD7-2C442D265E84}"/>
              </a:ext>
            </a:extLst>
          </p:cNvPr>
          <p:cNvGrpSpPr/>
          <p:nvPr/>
        </p:nvGrpSpPr>
        <p:grpSpPr>
          <a:xfrm>
            <a:off x="244076" y="3892372"/>
            <a:ext cx="2486160" cy="537120"/>
            <a:chOff x="244076" y="3892372"/>
            <a:chExt cx="2486160" cy="53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D36BFF5-6D69-427F-9F08-88C58FC08CCA}"/>
                    </a:ext>
                  </a:extLst>
                </p14:cNvPr>
                <p14:cNvContentPartPr/>
                <p14:nvPr/>
              </p14:nvContentPartPr>
              <p14:xfrm>
                <a:off x="244076" y="3892372"/>
                <a:ext cx="105480" cy="281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D36BFF5-6D69-427F-9F08-88C58FC08CC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5076" y="3883732"/>
                  <a:ext cx="123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F16F70-8D4B-4B1F-A1AA-DE70DDACA01B}"/>
                    </a:ext>
                  </a:extLst>
                </p14:cNvPr>
                <p14:cNvContentPartPr/>
                <p14:nvPr/>
              </p14:nvContentPartPr>
              <p14:xfrm>
                <a:off x="394916" y="3987052"/>
                <a:ext cx="426600" cy="442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F16F70-8D4B-4B1F-A1AA-DE70DDACA01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85916" y="3978412"/>
                  <a:ext cx="4442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C31ADB8-3870-484F-AFA5-6EDD75A074FB}"/>
                    </a:ext>
                  </a:extLst>
                </p14:cNvPr>
                <p14:cNvContentPartPr/>
                <p14:nvPr/>
              </p14:nvContentPartPr>
              <p14:xfrm>
                <a:off x="956876" y="3997132"/>
                <a:ext cx="98280" cy="132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C31ADB8-3870-484F-AFA5-6EDD75A074F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47876" y="3988132"/>
                  <a:ext cx="115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F7B6F6-1C42-4D82-B045-71CC7F29086E}"/>
                    </a:ext>
                  </a:extLst>
                </p14:cNvPr>
                <p14:cNvContentPartPr/>
                <p14:nvPr/>
              </p14:nvContentPartPr>
              <p14:xfrm>
                <a:off x="1105196" y="3939172"/>
                <a:ext cx="877320" cy="209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F7B6F6-1C42-4D82-B045-71CC7F29086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96556" y="3930172"/>
                  <a:ext cx="894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D4E784-81A8-49E9-8B07-3C69B89EE718}"/>
                    </a:ext>
                  </a:extLst>
                </p14:cNvPr>
                <p14:cNvContentPartPr/>
                <p14:nvPr/>
              </p14:nvContentPartPr>
              <p14:xfrm>
                <a:off x="1423436" y="3960772"/>
                <a:ext cx="153720" cy="17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D4E784-81A8-49E9-8B07-3C69B89EE71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414436" y="3951772"/>
                  <a:ext cx="171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8A83135-50B6-47DC-AF0A-977E9C9FE2BD}"/>
                    </a:ext>
                  </a:extLst>
                </p14:cNvPr>
                <p14:cNvContentPartPr/>
                <p14:nvPr/>
              </p14:nvContentPartPr>
              <p14:xfrm>
                <a:off x="2092676" y="4020532"/>
                <a:ext cx="349560" cy="369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8A83135-50B6-47DC-AF0A-977E9C9FE2B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83676" y="4011892"/>
                  <a:ext cx="3672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355A819-6B4C-4A46-A962-0AA46CA1FC19}"/>
                    </a:ext>
                  </a:extLst>
                </p14:cNvPr>
                <p14:cNvContentPartPr/>
                <p14:nvPr/>
              </p14:nvContentPartPr>
              <p14:xfrm>
                <a:off x="2413436" y="3936652"/>
                <a:ext cx="177120" cy="24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355A819-6B4C-4A46-A962-0AA46CA1FC1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404436" y="3927652"/>
                  <a:ext cx="194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728D2D4-B9F9-47A1-93B0-23739DA30D30}"/>
                    </a:ext>
                  </a:extLst>
                </p14:cNvPr>
                <p14:cNvContentPartPr/>
                <p14:nvPr/>
              </p14:nvContentPartPr>
              <p14:xfrm>
                <a:off x="2696036" y="3996772"/>
                <a:ext cx="6120" cy="24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728D2D4-B9F9-47A1-93B0-23739DA30D3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87396" y="3988132"/>
                  <a:ext cx="23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24E6A08-D13A-4F24-8F5B-4F8E2258D62D}"/>
                    </a:ext>
                  </a:extLst>
                </p14:cNvPr>
                <p14:cNvContentPartPr/>
                <p14:nvPr/>
              </p14:nvContentPartPr>
              <p14:xfrm>
                <a:off x="2724116" y="4138252"/>
                <a:ext cx="6120" cy="9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24E6A08-D13A-4F24-8F5B-4F8E2258D62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715476" y="4129612"/>
                  <a:ext cx="237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F5D5349-998F-4C9E-9E61-EB88AE63A5EC}"/>
              </a:ext>
            </a:extLst>
          </p:cNvPr>
          <p:cNvGrpSpPr/>
          <p:nvPr/>
        </p:nvGrpSpPr>
        <p:grpSpPr>
          <a:xfrm>
            <a:off x="2043716" y="4448932"/>
            <a:ext cx="1108080" cy="1029600"/>
            <a:chOff x="2043716" y="4448932"/>
            <a:chExt cx="1108080" cy="10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F3BEACD-24B9-4AC6-ACC3-5B8F848B1407}"/>
                    </a:ext>
                  </a:extLst>
                </p14:cNvPr>
                <p14:cNvContentPartPr/>
                <p14:nvPr/>
              </p14:nvContentPartPr>
              <p14:xfrm>
                <a:off x="2043716" y="4448932"/>
                <a:ext cx="1108080" cy="1029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F3BEACD-24B9-4AC6-ACC3-5B8F848B14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034716" y="4439932"/>
                  <a:ext cx="112572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CD31188-CAD3-4FEB-897B-190EDC62B40E}"/>
                    </a:ext>
                  </a:extLst>
                </p14:cNvPr>
                <p14:cNvContentPartPr/>
                <p14:nvPr/>
              </p14:nvContentPartPr>
              <p14:xfrm>
                <a:off x="2318756" y="4806772"/>
                <a:ext cx="95760" cy="83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CD31188-CAD3-4FEB-897B-190EDC62B40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10116" y="4797772"/>
                  <a:ext cx="113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4C9408B-1C2F-49E1-AD02-2ABDEAF23A3E}"/>
                    </a:ext>
                  </a:extLst>
                </p14:cNvPr>
                <p14:cNvContentPartPr/>
                <p14:nvPr/>
              </p14:nvContentPartPr>
              <p14:xfrm>
                <a:off x="2460236" y="4854652"/>
                <a:ext cx="10080" cy="139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4C9408B-1C2F-49E1-AD02-2ABDEAF23A3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451236" y="4845652"/>
                  <a:ext cx="27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B5071DE-1012-40D5-9EC3-30F9FC54E06C}"/>
                    </a:ext>
                  </a:extLst>
                </p14:cNvPr>
                <p14:cNvContentPartPr/>
                <p14:nvPr/>
              </p14:nvContentPartPr>
              <p14:xfrm>
                <a:off x="2498036" y="4805692"/>
                <a:ext cx="95760" cy="115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B5071DE-1012-40D5-9EC3-30F9FC54E06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489036" y="4797052"/>
                  <a:ext cx="113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61CFE73-97AD-4788-AB2C-C1D0EE56F4F4}"/>
                    </a:ext>
                  </a:extLst>
                </p14:cNvPr>
                <p14:cNvContentPartPr/>
                <p14:nvPr/>
              </p14:nvContentPartPr>
              <p14:xfrm>
                <a:off x="2620436" y="4807492"/>
                <a:ext cx="66960" cy="82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61CFE73-97AD-4788-AB2C-C1D0EE56F4F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611436" y="4798492"/>
                  <a:ext cx="84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B1D9E65-D4C0-4F17-BA33-C2EED420E886}"/>
                    </a:ext>
                  </a:extLst>
                </p14:cNvPr>
                <p14:cNvContentPartPr/>
                <p14:nvPr/>
              </p14:nvContentPartPr>
              <p14:xfrm>
                <a:off x="2733476" y="4838812"/>
                <a:ext cx="108000" cy="78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B1D9E65-D4C0-4F17-BA33-C2EED420E88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724836" y="4830172"/>
                  <a:ext cx="125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298D28-C305-46ED-847B-0E6C146A476D}"/>
                    </a:ext>
                  </a:extLst>
                </p14:cNvPr>
                <p14:cNvContentPartPr/>
                <p14:nvPr/>
              </p14:nvContentPartPr>
              <p14:xfrm>
                <a:off x="2243516" y="5074252"/>
                <a:ext cx="95040" cy="145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298D28-C305-46ED-847B-0E6C146A476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234876" y="5065252"/>
                  <a:ext cx="112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AABE381-0777-4FE2-B29A-B9B67E7C1C2E}"/>
                    </a:ext>
                  </a:extLst>
                </p14:cNvPr>
                <p14:cNvContentPartPr/>
                <p14:nvPr/>
              </p14:nvContentPartPr>
              <p14:xfrm>
                <a:off x="2413436" y="5115292"/>
                <a:ext cx="66600" cy="90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AABE381-0777-4FE2-B29A-B9B67E7C1C2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404436" y="5106652"/>
                  <a:ext cx="84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C6829C-EF1D-436A-9132-181D55B144CB}"/>
                    </a:ext>
                  </a:extLst>
                </p14:cNvPr>
                <p14:cNvContentPartPr/>
                <p14:nvPr/>
              </p14:nvContentPartPr>
              <p14:xfrm>
                <a:off x="2516756" y="5143012"/>
                <a:ext cx="47520" cy="131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C6829C-EF1D-436A-9132-181D55B144C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07756" y="5134372"/>
                  <a:ext cx="65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3FEBC22-ED05-455E-9A4F-52932BD4A343}"/>
                    </a:ext>
                  </a:extLst>
                </p14:cNvPr>
                <p14:cNvContentPartPr/>
                <p14:nvPr/>
              </p14:nvContentPartPr>
              <p14:xfrm>
                <a:off x="2629436" y="5103772"/>
                <a:ext cx="48240" cy="107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3FEBC22-ED05-455E-9A4F-52932BD4A34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20436" y="5095132"/>
                  <a:ext cx="65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08FF9A4-670C-4520-BB26-F3FFB4C9A7C9}"/>
                    </a:ext>
                  </a:extLst>
                </p14:cNvPr>
                <p14:cNvContentPartPr/>
                <p14:nvPr/>
              </p14:nvContentPartPr>
              <p14:xfrm>
                <a:off x="2733476" y="5169652"/>
                <a:ext cx="38520" cy="6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08FF9A4-670C-4520-BB26-F3FFB4C9A7C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24836" y="5160652"/>
                  <a:ext cx="561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BE79214-6C85-4198-87DE-628E133DF7A6}"/>
                    </a:ext>
                  </a:extLst>
                </p14:cNvPr>
                <p14:cNvContentPartPr/>
                <p14:nvPr/>
              </p14:nvContentPartPr>
              <p14:xfrm>
                <a:off x="2855876" y="5086492"/>
                <a:ext cx="48960" cy="115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BE79214-6C85-4198-87DE-628E133DF7A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847236" y="5077492"/>
                  <a:ext cx="66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60CC37A-10E6-4ECD-9C2C-105282FCE3F8}"/>
                    </a:ext>
                  </a:extLst>
                </p14:cNvPr>
                <p14:cNvContentPartPr/>
                <p14:nvPr/>
              </p14:nvContentPartPr>
              <p14:xfrm>
                <a:off x="2912396" y="5062012"/>
                <a:ext cx="87840" cy="92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60CC37A-10E6-4ECD-9C2C-105282FCE3F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03756" y="5053372"/>
                  <a:ext cx="105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6D7B58E-A19A-43D7-870B-CB3ECFD3044B}"/>
                    </a:ext>
                  </a:extLst>
                </p14:cNvPr>
                <p14:cNvContentPartPr/>
                <p14:nvPr/>
              </p14:nvContentPartPr>
              <p14:xfrm>
                <a:off x="3016436" y="5069572"/>
                <a:ext cx="95760" cy="82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6D7B58E-A19A-43D7-870B-CB3ECFD3044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07436" y="5060572"/>
                  <a:ext cx="11340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73DFD56-C3D3-478C-B9B4-4121F28AA8F9}"/>
                  </a:ext>
                </a:extLst>
              </p14:cNvPr>
              <p14:cNvContentPartPr/>
              <p14:nvPr/>
            </p14:nvContentPartPr>
            <p14:xfrm>
              <a:off x="721076" y="5726572"/>
              <a:ext cx="33120" cy="147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73DFD56-C3D3-478C-B9B4-4121F28AA8F9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712076" y="5717932"/>
                <a:ext cx="507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EBE27186-3D17-41EA-AD35-151573A8A792}"/>
                  </a:ext>
                </a:extLst>
              </p14:cNvPr>
              <p14:cNvContentPartPr/>
              <p14:nvPr/>
            </p14:nvContentPartPr>
            <p14:xfrm>
              <a:off x="2761916" y="4367212"/>
              <a:ext cx="199440" cy="1512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EBE27186-3D17-41EA-AD35-151573A8A792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753276" y="4358212"/>
                <a:ext cx="21708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3AFA60C-D756-4A22-8450-7D3647116209}"/>
              </a:ext>
            </a:extLst>
          </p:cNvPr>
          <p:cNvGrpSpPr/>
          <p:nvPr/>
        </p:nvGrpSpPr>
        <p:grpSpPr>
          <a:xfrm>
            <a:off x="275036" y="4345612"/>
            <a:ext cx="1422000" cy="1226520"/>
            <a:chOff x="275036" y="4345612"/>
            <a:chExt cx="1422000" cy="12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02C72D-C036-43C8-B82C-9190A972FE3B}"/>
                    </a:ext>
                  </a:extLst>
                </p14:cNvPr>
                <p14:cNvContentPartPr/>
                <p14:nvPr/>
              </p14:nvContentPartPr>
              <p14:xfrm>
                <a:off x="275036" y="4445692"/>
                <a:ext cx="1422000" cy="1126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02C72D-C036-43C8-B82C-9190A972FE3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66396" y="4436692"/>
                  <a:ext cx="1439640" cy="11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3A42DB-12B8-4A1A-8219-8B37B1FF2960}"/>
                    </a:ext>
                  </a:extLst>
                </p14:cNvPr>
                <p14:cNvContentPartPr/>
                <p14:nvPr/>
              </p14:nvContentPartPr>
              <p14:xfrm>
                <a:off x="631436" y="4618852"/>
                <a:ext cx="117720" cy="118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3A42DB-12B8-4A1A-8219-8B37B1FF296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22436" y="4610212"/>
                  <a:ext cx="135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AC6344-80C1-4681-BF8E-207FF96162C1}"/>
                    </a:ext>
                  </a:extLst>
                </p14:cNvPr>
                <p14:cNvContentPartPr/>
                <p14:nvPr/>
              </p14:nvContentPartPr>
              <p14:xfrm>
                <a:off x="810356" y="4713532"/>
                <a:ext cx="10080" cy="147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AC6344-80C1-4681-BF8E-207FF96162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01356" y="4704532"/>
                  <a:ext cx="27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2F2448A-0A9F-4875-988F-04D3514CB4FA}"/>
                    </a:ext>
                  </a:extLst>
                </p14:cNvPr>
                <p14:cNvContentPartPr/>
                <p14:nvPr/>
              </p14:nvContentPartPr>
              <p14:xfrm>
                <a:off x="1018076" y="4675372"/>
                <a:ext cx="104760" cy="120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2F2448A-0A9F-4875-988F-04D3514CB4F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09076" y="4666732"/>
                  <a:ext cx="122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AD8EC29-953E-45A1-8EB0-CE307B7DAD35}"/>
                    </a:ext>
                  </a:extLst>
                </p14:cNvPr>
                <p14:cNvContentPartPr/>
                <p14:nvPr/>
              </p14:nvContentPartPr>
              <p14:xfrm>
                <a:off x="1178276" y="4779052"/>
                <a:ext cx="162000" cy="93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AD8EC29-953E-45A1-8EB0-CE307B7DAD3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69636" y="4770412"/>
                  <a:ext cx="179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9C06E41-3978-4F6E-A20F-B0AA5B236F86}"/>
                    </a:ext>
                  </a:extLst>
                </p14:cNvPr>
                <p14:cNvContentPartPr/>
                <p14:nvPr/>
              </p14:nvContentPartPr>
              <p14:xfrm>
                <a:off x="584276" y="5043292"/>
                <a:ext cx="34200" cy="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9C06E41-3978-4F6E-A20F-B0AA5B236F8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75276" y="5034652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33952C8-E5F0-4F54-B18A-CE5AC44556A7}"/>
                    </a:ext>
                  </a:extLst>
                </p14:cNvPr>
                <p14:cNvContentPartPr/>
                <p14:nvPr/>
              </p14:nvContentPartPr>
              <p14:xfrm>
                <a:off x="772916" y="5029972"/>
                <a:ext cx="55800" cy="3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33952C8-E5F0-4F54-B18A-CE5AC44556A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4276" y="5020972"/>
                  <a:ext cx="73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33E4E7A-C602-48A7-930F-59D2D31ED62A}"/>
                    </a:ext>
                  </a:extLst>
                </p14:cNvPr>
                <p14:cNvContentPartPr/>
                <p14:nvPr/>
              </p14:nvContentPartPr>
              <p14:xfrm>
                <a:off x="942836" y="4967692"/>
                <a:ext cx="88200" cy="104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33E4E7A-C602-48A7-930F-59D2D31ED62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33836" y="4958692"/>
                  <a:ext cx="105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57A99D8-0C8D-439A-B538-92635260BC0F}"/>
                    </a:ext>
                  </a:extLst>
                </p14:cNvPr>
                <p14:cNvContentPartPr/>
                <p14:nvPr/>
              </p14:nvContentPartPr>
              <p14:xfrm>
                <a:off x="1055876" y="5004772"/>
                <a:ext cx="200160" cy="119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57A99D8-0C8D-439A-B538-92635260BC0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46876" y="4995772"/>
                  <a:ext cx="217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F363514-0918-49FE-80E7-654E8C1FD145}"/>
                    </a:ext>
                  </a:extLst>
                </p14:cNvPr>
                <p14:cNvContentPartPr/>
                <p14:nvPr/>
              </p14:nvContentPartPr>
              <p14:xfrm>
                <a:off x="1414076" y="5046172"/>
                <a:ext cx="17280" cy="16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F363514-0918-49FE-80E7-654E8C1FD14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405076" y="5037532"/>
                  <a:ext cx="34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5B0E9FE-4C74-43F3-BA55-E89FB30591B6}"/>
                    </a:ext>
                  </a:extLst>
                </p14:cNvPr>
                <p14:cNvContentPartPr/>
                <p14:nvPr/>
              </p14:nvContentPartPr>
              <p14:xfrm>
                <a:off x="1498676" y="5041852"/>
                <a:ext cx="2160" cy="2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5B0E9FE-4C74-43F3-BA55-E89FB30591B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489676" y="5032852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2B237B6-C239-4CDE-8291-F48C9F85119F}"/>
                    </a:ext>
                  </a:extLst>
                </p14:cNvPr>
                <p14:cNvContentPartPr/>
                <p14:nvPr/>
              </p14:nvContentPartPr>
              <p14:xfrm>
                <a:off x="687956" y="5215372"/>
                <a:ext cx="143280" cy="184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2B237B6-C239-4CDE-8291-F48C9F85119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79316" y="5206732"/>
                  <a:ext cx="160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3C07296-150A-4259-9E2E-5007D07B34D0}"/>
                    </a:ext>
                  </a:extLst>
                </p14:cNvPr>
                <p14:cNvContentPartPr/>
                <p14:nvPr/>
              </p14:nvContentPartPr>
              <p14:xfrm>
                <a:off x="895676" y="5307172"/>
                <a:ext cx="23040" cy="146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3C07296-150A-4259-9E2E-5007D07B34D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86676" y="5298172"/>
                  <a:ext cx="40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1B91631-FEC2-4ADF-A9E5-0EF0E3DA11D3}"/>
                    </a:ext>
                  </a:extLst>
                </p14:cNvPr>
                <p14:cNvContentPartPr/>
                <p14:nvPr/>
              </p14:nvContentPartPr>
              <p14:xfrm>
                <a:off x="1047596" y="5254252"/>
                <a:ext cx="138960" cy="161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1B91631-FEC2-4ADF-A9E5-0EF0E3DA11D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38596" y="5245612"/>
                  <a:ext cx="156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F465A2-A979-4BD4-B343-F433545811BA}"/>
                    </a:ext>
                  </a:extLst>
                </p14:cNvPr>
                <p14:cNvContentPartPr/>
                <p14:nvPr/>
              </p14:nvContentPartPr>
              <p14:xfrm>
                <a:off x="1234796" y="5341012"/>
                <a:ext cx="130680" cy="131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F465A2-A979-4BD4-B343-F433545811B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226156" y="5332012"/>
                  <a:ext cx="148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3D7BD6-4259-4C00-8347-E723F35D0B79}"/>
                    </a:ext>
                  </a:extLst>
                </p14:cNvPr>
                <p14:cNvContentPartPr/>
                <p14:nvPr/>
              </p14:nvContentPartPr>
              <p14:xfrm>
                <a:off x="1073516" y="5257852"/>
                <a:ext cx="105840" cy="163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3D7BD6-4259-4C00-8347-E723F35D0B7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64516" y="5249212"/>
                  <a:ext cx="123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EEF3C4-3DD4-495C-93D3-1F5FF432F1EB}"/>
                    </a:ext>
                  </a:extLst>
                </p14:cNvPr>
                <p14:cNvContentPartPr/>
                <p14:nvPr/>
              </p14:nvContentPartPr>
              <p14:xfrm>
                <a:off x="1385276" y="5326972"/>
                <a:ext cx="29880" cy="9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EEF3C4-3DD4-495C-93D3-1F5FF432F1E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376636" y="5318332"/>
                  <a:ext cx="47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4DDC24D-19A9-486D-9D24-ADCDC3601A29}"/>
                    </a:ext>
                  </a:extLst>
                </p14:cNvPr>
                <p14:cNvContentPartPr/>
                <p14:nvPr/>
              </p14:nvContentPartPr>
              <p14:xfrm>
                <a:off x="1517756" y="5292052"/>
                <a:ext cx="22680" cy="15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4DDC24D-19A9-486D-9D24-ADCDC3601A2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508756" y="5283412"/>
                  <a:ext cx="40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FB8F29E-BF54-4EF4-A379-85363B153E28}"/>
                    </a:ext>
                  </a:extLst>
                </p14:cNvPr>
                <p14:cNvContentPartPr/>
                <p14:nvPr/>
              </p14:nvContentPartPr>
              <p14:xfrm>
                <a:off x="1375916" y="4345612"/>
                <a:ext cx="24840" cy="263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FB8F29E-BF54-4EF4-A379-85363B153E2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367276" y="4336612"/>
                  <a:ext cx="424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EA4B28B-0407-432D-8D28-76D8CD29D715}"/>
              </a:ext>
            </a:extLst>
          </p:cNvPr>
          <p:cNvGrpSpPr/>
          <p:nvPr/>
        </p:nvGrpSpPr>
        <p:grpSpPr>
          <a:xfrm>
            <a:off x="316076" y="5621452"/>
            <a:ext cx="3276360" cy="1217880"/>
            <a:chOff x="316076" y="5621452"/>
            <a:chExt cx="3276360" cy="12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1C33126-627C-45B1-BDD1-0C46A9D53347}"/>
                    </a:ext>
                  </a:extLst>
                </p14:cNvPr>
                <p14:cNvContentPartPr/>
                <p14:nvPr/>
              </p14:nvContentPartPr>
              <p14:xfrm>
                <a:off x="316076" y="5681212"/>
                <a:ext cx="1070280" cy="879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1C33126-627C-45B1-BDD1-0C46A9D5334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07076" y="5672212"/>
                  <a:ext cx="10879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6C323F7-5FCC-470C-80B6-C6B1318AF59A}"/>
                    </a:ext>
                  </a:extLst>
                </p14:cNvPr>
                <p14:cNvContentPartPr/>
                <p14:nvPr/>
              </p14:nvContentPartPr>
              <p14:xfrm>
                <a:off x="518396" y="6193132"/>
                <a:ext cx="3672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6C323F7-5FCC-470C-80B6-C6B1318AF59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09396" y="6184492"/>
                  <a:ext cx="54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07F011F-9C2A-45DC-A37F-07842999C175}"/>
                    </a:ext>
                  </a:extLst>
                </p14:cNvPr>
                <p14:cNvContentPartPr/>
                <p14:nvPr/>
              </p14:nvContentPartPr>
              <p14:xfrm>
                <a:off x="725756" y="6059572"/>
                <a:ext cx="290160" cy="105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07F011F-9C2A-45DC-A37F-07842999C17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17116" y="6050572"/>
                  <a:ext cx="307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8C4A3BD-573A-4B92-8769-F25144E6260E}"/>
                    </a:ext>
                  </a:extLst>
                </p14:cNvPr>
                <p14:cNvContentPartPr/>
                <p14:nvPr/>
              </p14:nvContentPartPr>
              <p14:xfrm>
                <a:off x="706676" y="6297892"/>
                <a:ext cx="346320" cy="112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8C4A3BD-573A-4B92-8769-F25144E6260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98036" y="6289252"/>
                  <a:ext cx="363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75D61A3-DB21-4E7F-811A-829F726F2189}"/>
                    </a:ext>
                  </a:extLst>
                </p14:cNvPr>
                <p14:cNvContentPartPr/>
                <p14:nvPr/>
              </p14:nvContentPartPr>
              <p14:xfrm>
                <a:off x="791636" y="5891812"/>
                <a:ext cx="271440" cy="94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75D61A3-DB21-4E7F-811A-829F726F218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82996" y="5882812"/>
                  <a:ext cx="289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E0BCB4C-52D1-4882-BEE9-687A926C9A59}"/>
                    </a:ext>
                  </a:extLst>
                </p14:cNvPr>
                <p14:cNvContentPartPr/>
                <p14:nvPr/>
              </p14:nvContentPartPr>
              <p14:xfrm>
                <a:off x="1607756" y="5818372"/>
                <a:ext cx="313200" cy="212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E0BCB4C-52D1-4882-BEE9-687A926C9A5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599116" y="5809372"/>
                  <a:ext cx="330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6DA7422-6DF6-49A9-9B6D-BC6330035F9E}"/>
                    </a:ext>
                  </a:extLst>
                </p14:cNvPr>
                <p14:cNvContentPartPr/>
                <p14:nvPr/>
              </p14:nvContentPartPr>
              <p14:xfrm>
                <a:off x="2028596" y="5738812"/>
                <a:ext cx="102240" cy="249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6DA7422-6DF6-49A9-9B6D-BC6330035F9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019596" y="5730172"/>
                  <a:ext cx="119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F36639E-9B49-4637-AA05-FF1689965147}"/>
                    </a:ext>
                  </a:extLst>
                </p14:cNvPr>
                <p14:cNvContentPartPr/>
                <p14:nvPr/>
              </p14:nvContentPartPr>
              <p14:xfrm>
                <a:off x="2045516" y="5784892"/>
                <a:ext cx="666000" cy="297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F36639E-9B49-4637-AA05-FF168996514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036516" y="5776252"/>
                  <a:ext cx="683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E2A0E84-7AF6-450C-B4E5-F41E74EF3DEE}"/>
                    </a:ext>
                  </a:extLst>
                </p14:cNvPr>
                <p14:cNvContentPartPr/>
                <p14:nvPr/>
              </p14:nvContentPartPr>
              <p14:xfrm>
                <a:off x="2828516" y="5726932"/>
                <a:ext cx="243000" cy="144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E2A0E84-7AF6-450C-B4E5-F41E74EF3DE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819516" y="5718292"/>
                  <a:ext cx="26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C192BC7-8769-49B2-A5AB-1700C26FA52A}"/>
                    </a:ext>
                  </a:extLst>
                </p14:cNvPr>
                <p14:cNvContentPartPr/>
                <p14:nvPr/>
              </p14:nvContentPartPr>
              <p14:xfrm>
                <a:off x="3139196" y="5702812"/>
                <a:ext cx="331560" cy="162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C192BC7-8769-49B2-A5AB-1700C26FA52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130196" y="5694172"/>
                  <a:ext cx="349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1720E25-17DB-42E5-A336-95CCE334C32D}"/>
                    </a:ext>
                  </a:extLst>
                </p14:cNvPr>
                <p14:cNvContentPartPr/>
                <p14:nvPr/>
              </p14:nvContentPartPr>
              <p14:xfrm>
                <a:off x="3524396" y="5742412"/>
                <a:ext cx="68040" cy="120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1720E25-17DB-42E5-A336-95CCE334C32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515756" y="5733412"/>
                  <a:ext cx="85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37BB2E9-D13E-47AC-8FCA-DC29BB5DAADA}"/>
                    </a:ext>
                  </a:extLst>
                </p14:cNvPr>
                <p14:cNvContentPartPr/>
                <p14:nvPr/>
              </p14:nvContentPartPr>
              <p14:xfrm>
                <a:off x="1781276" y="6106732"/>
                <a:ext cx="68760" cy="104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37BB2E9-D13E-47AC-8FCA-DC29BB5DAAD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772636" y="6098092"/>
                  <a:ext cx="86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D85264-5058-43E8-B1F7-E249CFB8003A}"/>
                    </a:ext>
                  </a:extLst>
                </p14:cNvPr>
                <p14:cNvContentPartPr/>
                <p14:nvPr/>
              </p14:nvContentPartPr>
              <p14:xfrm>
                <a:off x="1902956" y="6069652"/>
                <a:ext cx="451440" cy="1645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D85264-5058-43E8-B1F7-E249CFB8003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894316" y="6060652"/>
                  <a:ext cx="469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DDCE510-F7B2-48CC-90A3-8285BF4008F5}"/>
                    </a:ext>
                  </a:extLst>
                </p14:cNvPr>
                <p14:cNvContentPartPr/>
                <p14:nvPr/>
              </p14:nvContentPartPr>
              <p14:xfrm>
                <a:off x="2412716" y="6115012"/>
                <a:ext cx="39240" cy="96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DDCE510-F7B2-48CC-90A3-8285BF4008F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404076" y="6106372"/>
                  <a:ext cx="56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BB88C1D-204D-4E99-AE1F-B8FCB3AD3E56}"/>
                    </a:ext>
                  </a:extLst>
                </p14:cNvPr>
                <p14:cNvContentPartPr/>
                <p14:nvPr/>
              </p14:nvContentPartPr>
              <p14:xfrm>
                <a:off x="2535116" y="6116812"/>
                <a:ext cx="86040" cy="201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BB88C1D-204D-4E99-AE1F-B8FCB3AD3E5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526476" y="6108172"/>
                  <a:ext cx="103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0A17485-59FB-4D5C-9B8D-576E6D3BCD37}"/>
                    </a:ext>
                  </a:extLst>
                </p14:cNvPr>
                <p14:cNvContentPartPr/>
                <p14:nvPr/>
              </p14:nvContentPartPr>
              <p14:xfrm>
                <a:off x="2647436" y="6111772"/>
                <a:ext cx="359640" cy="93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0A17485-59FB-4D5C-9B8D-576E6D3BCD3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638796" y="6103132"/>
                  <a:ext cx="377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DCE22A9-E53C-4EF2-83E9-37F200A4D3B6}"/>
                    </a:ext>
                  </a:extLst>
                </p14:cNvPr>
                <p14:cNvContentPartPr/>
                <p14:nvPr/>
              </p14:nvContentPartPr>
              <p14:xfrm>
                <a:off x="3262676" y="6023572"/>
                <a:ext cx="235800" cy="180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DCE22A9-E53C-4EF2-83E9-37F200A4D3B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254036" y="6014932"/>
                  <a:ext cx="253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319F9FE-AAC2-419B-B9A2-62B17C6E8BD2}"/>
                    </a:ext>
                  </a:extLst>
                </p14:cNvPr>
                <p14:cNvContentPartPr/>
                <p14:nvPr/>
              </p14:nvContentPartPr>
              <p14:xfrm>
                <a:off x="1328756" y="5621452"/>
                <a:ext cx="162360" cy="183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319F9FE-AAC2-419B-B9A2-62B17C6E8BD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320116" y="5612452"/>
                  <a:ext cx="180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A9A6162-CB65-4E44-A3F9-70FDDF02789D}"/>
                    </a:ext>
                  </a:extLst>
                </p14:cNvPr>
                <p14:cNvContentPartPr/>
                <p14:nvPr/>
              </p14:nvContentPartPr>
              <p14:xfrm>
                <a:off x="1574276" y="6459172"/>
                <a:ext cx="108000" cy="1134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A9A6162-CB65-4E44-A3F9-70FDDF02789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565276" y="6450172"/>
                  <a:ext cx="125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7AB5097-80B5-40C7-9374-20C0D361475E}"/>
                    </a:ext>
                  </a:extLst>
                </p14:cNvPr>
                <p14:cNvContentPartPr/>
                <p14:nvPr/>
              </p14:nvContentPartPr>
              <p14:xfrm>
                <a:off x="1725116" y="6314092"/>
                <a:ext cx="191520" cy="191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7AB5097-80B5-40C7-9374-20C0D361475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716116" y="6305452"/>
                  <a:ext cx="20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6AB5EE4-0DF8-428F-BBD7-FE64081EF95E}"/>
                    </a:ext>
                  </a:extLst>
                </p14:cNvPr>
                <p14:cNvContentPartPr/>
                <p14:nvPr/>
              </p14:nvContentPartPr>
              <p14:xfrm>
                <a:off x="2007716" y="6466732"/>
                <a:ext cx="42480" cy="1314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6AB5EE4-0DF8-428F-BBD7-FE64081EF95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998716" y="6458092"/>
                  <a:ext cx="60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3086F67-D446-4E4F-88B5-0D4A0F47CB7B}"/>
                    </a:ext>
                  </a:extLst>
                </p14:cNvPr>
                <p14:cNvContentPartPr/>
                <p14:nvPr/>
              </p14:nvContentPartPr>
              <p14:xfrm>
                <a:off x="2093036" y="6425692"/>
                <a:ext cx="450000" cy="145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3086F67-D446-4E4F-88B5-0D4A0F47CB7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084396" y="6417052"/>
                  <a:ext cx="467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C8CE527-2B0B-46E1-9C38-CE5172B3367F}"/>
                    </a:ext>
                  </a:extLst>
                </p14:cNvPr>
                <p14:cNvContentPartPr/>
                <p14:nvPr/>
              </p14:nvContentPartPr>
              <p14:xfrm>
                <a:off x="2608556" y="6438292"/>
                <a:ext cx="59400" cy="112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C8CE527-2B0B-46E1-9C38-CE5172B3367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599916" y="6429292"/>
                  <a:ext cx="77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BA860AA-046A-4802-9F13-9172BFAE8A7C}"/>
                    </a:ext>
                  </a:extLst>
                </p14:cNvPr>
                <p14:cNvContentPartPr/>
                <p14:nvPr/>
              </p14:nvContentPartPr>
              <p14:xfrm>
                <a:off x="2721236" y="6453772"/>
                <a:ext cx="71280" cy="189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BA860AA-046A-4802-9F13-9172BFAE8A7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712596" y="6445132"/>
                  <a:ext cx="88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00FFED4-EA52-4978-83A2-84DA6DFD1B93}"/>
                    </a:ext>
                  </a:extLst>
                </p14:cNvPr>
                <p14:cNvContentPartPr/>
                <p14:nvPr/>
              </p14:nvContentPartPr>
              <p14:xfrm>
                <a:off x="2797916" y="6445492"/>
                <a:ext cx="299160" cy="943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00FFED4-EA52-4978-83A2-84DA6DFD1B9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789276" y="6436492"/>
                  <a:ext cx="316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2117BAD-3411-4EA5-8FC1-BA91C3B8D761}"/>
                    </a:ext>
                  </a:extLst>
                </p14:cNvPr>
                <p14:cNvContentPartPr/>
                <p14:nvPr/>
              </p14:nvContentPartPr>
              <p14:xfrm>
                <a:off x="3185996" y="6419572"/>
                <a:ext cx="11520" cy="115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2117BAD-3411-4EA5-8FC1-BA91C3B8D76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177356" y="6410572"/>
                  <a:ext cx="29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CD87B8D-EE97-4D2E-92A8-A19A9568951D}"/>
                    </a:ext>
                  </a:extLst>
                </p14:cNvPr>
                <p14:cNvContentPartPr/>
                <p14:nvPr/>
              </p14:nvContentPartPr>
              <p14:xfrm>
                <a:off x="3214436" y="6353692"/>
                <a:ext cx="180000" cy="1688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CD87B8D-EE97-4D2E-92A8-A19A9568951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205796" y="6344692"/>
                  <a:ext cx="197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961BFAB-4C77-4B43-BC3B-B9C21B5FE629}"/>
                    </a:ext>
                  </a:extLst>
                </p14:cNvPr>
                <p14:cNvContentPartPr/>
                <p14:nvPr/>
              </p14:nvContentPartPr>
              <p14:xfrm>
                <a:off x="1904396" y="6626572"/>
                <a:ext cx="937800" cy="2127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961BFAB-4C77-4B43-BC3B-B9C21B5FE62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895396" y="6617932"/>
                  <a:ext cx="955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85A9291-C387-4B40-BFD3-7D8D8A85E6A0}"/>
                    </a:ext>
                  </a:extLst>
                </p14:cNvPr>
                <p14:cNvContentPartPr/>
                <p14:nvPr/>
              </p14:nvContentPartPr>
              <p14:xfrm>
                <a:off x="2922476" y="6759052"/>
                <a:ext cx="360" cy="7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85A9291-C387-4B40-BFD3-7D8D8A85E6A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913476" y="6750052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2823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42480-2EDF-906A-2805-DDC80423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19" y="0"/>
            <a:ext cx="2410161" cy="609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31F44-702B-143C-E143-80385C5F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7" y="805543"/>
            <a:ext cx="8834054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34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D71DF-9D93-2DBB-AEB3-E1A71003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05" y="631373"/>
            <a:ext cx="8782795" cy="49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81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1304D-D9DA-913F-299A-833449C7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9" y="1331800"/>
            <a:ext cx="8786301" cy="28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0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93B9D-6230-14CB-228D-1F0514ED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4" y="530616"/>
            <a:ext cx="8798771" cy="5619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4AB41-0CE5-1F43-7C0D-21369FCE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5" y="620483"/>
            <a:ext cx="5279570" cy="5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67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9ABF1-B9A2-80B1-B168-B5730328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1" y="0"/>
            <a:ext cx="2486372" cy="457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72678-1AF7-A71C-3FF9-F8808C3C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50" y="767034"/>
            <a:ext cx="8630899" cy="53239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FBDB3CF-EDDA-4405-B90F-4EDC218E22F1}"/>
                  </a:ext>
                </a:extLst>
              </p14:cNvPr>
              <p14:cNvContentPartPr/>
              <p14:nvPr/>
            </p14:nvContentPartPr>
            <p14:xfrm>
              <a:off x="263876" y="721785"/>
              <a:ext cx="442800" cy="363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FBDB3CF-EDDA-4405-B90F-4EDC218E22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236" y="713145"/>
                <a:ext cx="4604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EED157A-EFE9-48AA-A8BA-A5AC0EE7BB8F}"/>
                  </a:ext>
                </a:extLst>
              </p14:cNvPr>
              <p14:cNvContentPartPr/>
              <p14:nvPr/>
            </p14:nvContentPartPr>
            <p14:xfrm>
              <a:off x="348476" y="1287345"/>
              <a:ext cx="351360" cy="223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EED157A-EFE9-48AA-A8BA-A5AC0EE7BB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836" y="1278705"/>
                <a:ext cx="3690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A63225C-DACC-4095-9EC8-7C85B75059E4}"/>
                  </a:ext>
                </a:extLst>
              </p14:cNvPr>
              <p14:cNvContentPartPr/>
              <p14:nvPr/>
            </p14:nvContentPartPr>
            <p14:xfrm>
              <a:off x="404996" y="2133705"/>
              <a:ext cx="393840" cy="269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A63225C-DACC-4095-9EC8-7C85B75059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356" y="2124705"/>
                <a:ext cx="4114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72674AF-B72C-47C8-958B-2789BD2A6F9E}"/>
                  </a:ext>
                </a:extLst>
              </p14:cNvPr>
              <p14:cNvContentPartPr/>
              <p14:nvPr/>
            </p14:nvContentPartPr>
            <p14:xfrm>
              <a:off x="367196" y="3283545"/>
              <a:ext cx="505080" cy="381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72674AF-B72C-47C8-958B-2789BD2A6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8556" y="3274905"/>
                <a:ext cx="5227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68DA8BA-5B5B-44E5-8555-E114AD8A4513}"/>
                  </a:ext>
                </a:extLst>
              </p14:cNvPr>
              <p14:cNvContentPartPr/>
              <p14:nvPr/>
            </p14:nvContentPartPr>
            <p14:xfrm>
              <a:off x="326156" y="5228265"/>
              <a:ext cx="504000" cy="425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68DA8BA-5B5B-44E5-8555-E114AD8A45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7156" y="5219625"/>
                <a:ext cx="521640" cy="4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7873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91222-9AD1-F336-09F0-D580EDFF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4" y="464980"/>
            <a:ext cx="8501145" cy="5511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F75FB0-6F57-4B88-A9AD-038F68DC6F03}"/>
                  </a:ext>
                </a:extLst>
              </p14:cNvPr>
              <p14:cNvContentPartPr/>
              <p14:nvPr/>
            </p14:nvContentPartPr>
            <p14:xfrm>
              <a:off x="759596" y="367905"/>
              <a:ext cx="478080" cy="346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F75FB0-6F57-4B88-A9AD-038F68DC6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596" y="358905"/>
                <a:ext cx="4957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EAEE09-9A9C-4722-8321-3AB218BF268C}"/>
                  </a:ext>
                </a:extLst>
              </p14:cNvPr>
              <p14:cNvContentPartPr/>
              <p14:nvPr/>
            </p14:nvContentPartPr>
            <p14:xfrm>
              <a:off x="650156" y="2072505"/>
              <a:ext cx="601200" cy="28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EAEE09-9A9C-4722-8321-3AB218BF26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156" y="2063505"/>
                <a:ext cx="6188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F66F24-76FA-45A7-B9D8-012DEDBC0CF1}"/>
                  </a:ext>
                </a:extLst>
              </p14:cNvPr>
              <p14:cNvContentPartPr/>
              <p14:nvPr/>
            </p14:nvContentPartPr>
            <p14:xfrm>
              <a:off x="615596" y="3325665"/>
              <a:ext cx="636840" cy="316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F66F24-76FA-45A7-B9D8-012DEDBC0C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956" y="3317025"/>
                <a:ext cx="6544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5F74CB-5E0D-4CB6-ADE9-39D7F2EAB31C}"/>
                  </a:ext>
                </a:extLst>
              </p14:cNvPr>
              <p14:cNvContentPartPr/>
              <p14:nvPr/>
            </p14:nvContentPartPr>
            <p14:xfrm>
              <a:off x="753476" y="4655145"/>
              <a:ext cx="509760" cy="30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5F74CB-5E0D-4CB6-ADE9-39D7F2EAB3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476" y="4646145"/>
                <a:ext cx="527400" cy="3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4352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B07F36-861C-1166-73DC-ED2647D3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9" y="467231"/>
            <a:ext cx="8782005" cy="2413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ACFE7-C0C6-4CBC-28A1-D4131152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4123"/>
            <a:ext cx="8904295" cy="1476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F8908-6490-3F34-259B-21DDBFF5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20" y="2880677"/>
            <a:ext cx="564471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9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0894-3D88-0154-D887-48EA3AC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4" y="345688"/>
            <a:ext cx="7743218" cy="59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66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15096-3B24-C0BF-A0D1-426B715B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924"/>
            <a:ext cx="8889846" cy="177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E5541-6454-D211-AC2B-C2A7F0EE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3" y="3182267"/>
            <a:ext cx="8843014" cy="13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2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C33A6-6B74-2A8C-16FB-6E29560A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8" y="620594"/>
            <a:ext cx="8636173" cy="4811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2BFBB-4B72-E31C-2F75-3A054479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3744"/>
            <a:ext cx="8843003" cy="8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4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5254A-E54B-56E0-2B21-E462622A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" y="511592"/>
            <a:ext cx="8853931" cy="56497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1009D3-34E5-4F59-8918-6A3376112873}"/>
                  </a:ext>
                </a:extLst>
              </p14:cNvPr>
              <p14:cNvContentPartPr/>
              <p14:nvPr/>
            </p14:nvContentPartPr>
            <p14:xfrm>
              <a:off x="6781676" y="3270945"/>
              <a:ext cx="259200" cy="215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1009D3-34E5-4F59-8918-6A33761128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7356" y="3266625"/>
                <a:ext cx="267840" cy="22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9B531F42-98AF-4D0B-AC97-88E6B19E1077}"/>
              </a:ext>
            </a:extLst>
          </p:cNvPr>
          <p:cNvGrpSpPr/>
          <p:nvPr/>
        </p:nvGrpSpPr>
        <p:grpSpPr>
          <a:xfrm>
            <a:off x="6768356" y="3320625"/>
            <a:ext cx="1743120" cy="415800"/>
            <a:chOff x="6768356" y="3320625"/>
            <a:chExt cx="174312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196B8E-0B36-45C0-9411-29CA0E27B176}"/>
                    </a:ext>
                  </a:extLst>
                </p14:cNvPr>
                <p14:cNvContentPartPr/>
                <p14:nvPr/>
              </p14:nvContentPartPr>
              <p14:xfrm>
                <a:off x="6768356" y="3320625"/>
                <a:ext cx="1743120" cy="199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196B8E-0B36-45C0-9411-29CA0E27B1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59716" y="3311985"/>
                  <a:ext cx="1760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DD2069-DC6E-409C-A0CB-59936313438E}"/>
                    </a:ext>
                  </a:extLst>
                </p14:cNvPr>
                <p14:cNvContentPartPr/>
                <p14:nvPr/>
              </p14:nvContentPartPr>
              <p14:xfrm>
                <a:off x="7015676" y="3526905"/>
                <a:ext cx="110160" cy="132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DD2069-DC6E-409C-A0CB-59936313438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07036" y="3518265"/>
                  <a:ext cx="127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9379DDD-1ACC-4328-8C07-08C3792B026D}"/>
                    </a:ext>
                  </a:extLst>
                </p14:cNvPr>
                <p14:cNvContentPartPr/>
                <p14:nvPr/>
              </p14:nvContentPartPr>
              <p14:xfrm>
                <a:off x="7172996" y="3570105"/>
                <a:ext cx="59040" cy="166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9379DDD-1ACC-4328-8C07-08C3792B02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4356" y="3561105"/>
                  <a:ext cx="76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732481-EB0B-41C5-8C34-07CB8B499503}"/>
                    </a:ext>
                  </a:extLst>
                </p14:cNvPr>
                <p14:cNvContentPartPr/>
                <p14:nvPr/>
              </p14:nvContentPartPr>
              <p14:xfrm>
                <a:off x="7247876" y="3560025"/>
                <a:ext cx="404280" cy="79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732481-EB0B-41C5-8C34-07CB8B4995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38876" y="3551025"/>
                  <a:ext cx="421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06A819-4D13-4A59-8432-C7947042E0A7}"/>
                    </a:ext>
                  </a:extLst>
                </p14:cNvPr>
                <p14:cNvContentPartPr/>
                <p14:nvPr/>
              </p14:nvContentPartPr>
              <p14:xfrm>
                <a:off x="7657556" y="3506745"/>
                <a:ext cx="6480" cy="20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06A819-4D13-4A59-8432-C7947042E0A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48556" y="3498105"/>
                  <a:ext cx="24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51A9B3-16C3-43A8-A26D-C4D65CE10F48}"/>
                    </a:ext>
                  </a:extLst>
                </p14:cNvPr>
                <p14:cNvContentPartPr/>
                <p14:nvPr/>
              </p14:nvContentPartPr>
              <p14:xfrm>
                <a:off x="7663676" y="3506745"/>
                <a:ext cx="209520" cy="173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51A9B3-16C3-43A8-A26D-C4D65CE10F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54676" y="3498105"/>
                  <a:ext cx="227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DA3CDB-C731-4038-A112-CA6A6A8AA91D}"/>
                    </a:ext>
                  </a:extLst>
                </p14:cNvPr>
                <p14:cNvContentPartPr/>
                <p14:nvPr/>
              </p14:nvContentPartPr>
              <p14:xfrm>
                <a:off x="7993076" y="3487665"/>
                <a:ext cx="359640" cy="166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DA3CDB-C731-4038-A112-CA6A6A8AA9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4436" y="3478665"/>
                  <a:ext cx="37728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66E791F-560C-4C0D-9D93-4209D63E1985}"/>
                  </a:ext>
                </a:extLst>
              </p14:cNvPr>
              <p14:cNvContentPartPr/>
              <p14:nvPr/>
            </p14:nvContentPartPr>
            <p14:xfrm>
              <a:off x="-2017444" y="367545"/>
              <a:ext cx="1008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66E791F-560C-4C0D-9D93-4209D63E198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2026444" y="358545"/>
                <a:ext cx="277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233B052D-B063-4A8B-BA10-B3B4A97A97F0}"/>
              </a:ext>
            </a:extLst>
          </p:cNvPr>
          <p:cNvGrpSpPr/>
          <p:nvPr/>
        </p:nvGrpSpPr>
        <p:grpSpPr>
          <a:xfrm>
            <a:off x="1100876" y="127065"/>
            <a:ext cx="7503480" cy="1204920"/>
            <a:chOff x="1100876" y="127065"/>
            <a:chExt cx="7503480" cy="12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FF4805-F2B4-4579-BFC8-E6A4C3211FD1}"/>
                    </a:ext>
                  </a:extLst>
                </p14:cNvPr>
                <p14:cNvContentPartPr/>
                <p14:nvPr/>
              </p14:nvContentPartPr>
              <p14:xfrm>
                <a:off x="1100876" y="240825"/>
                <a:ext cx="147600" cy="16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FF4805-F2B4-4579-BFC8-E6A4C3211F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2236" y="232185"/>
                  <a:ext cx="165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F5AF15-F4D9-4610-A2A6-58E4B4BA7794}"/>
                    </a:ext>
                  </a:extLst>
                </p14:cNvPr>
                <p14:cNvContentPartPr/>
                <p14:nvPr/>
              </p14:nvContentPartPr>
              <p14:xfrm>
                <a:off x="1318316" y="265305"/>
                <a:ext cx="368640" cy="133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F5AF15-F4D9-4610-A2A6-58E4B4BA779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09316" y="256305"/>
                  <a:ext cx="386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264C63-EA86-44A3-AD66-E7E0C1652D30}"/>
                    </a:ext>
                  </a:extLst>
                </p14:cNvPr>
                <p14:cNvContentPartPr/>
                <p14:nvPr/>
              </p14:nvContentPartPr>
              <p14:xfrm>
                <a:off x="1765436" y="242625"/>
                <a:ext cx="16200" cy="12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264C63-EA86-44A3-AD66-E7E0C1652D3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56796" y="233625"/>
                  <a:ext cx="33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572C1C-AA42-47FA-8404-724EBD9C3307}"/>
                    </a:ext>
                  </a:extLst>
                </p14:cNvPr>
                <p14:cNvContentPartPr/>
                <p14:nvPr/>
              </p14:nvContentPartPr>
              <p14:xfrm>
                <a:off x="1781276" y="348825"/>
                <a:ext cx="4320" cy="13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572C1C-AA42-47FA-8404-724EBD9C330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72636" y="339825"/>
                  <a:ext cx="21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861C3B-6B39-4C09-9975-A219510EABC2}"/>
                    </a:ext>
                  </a:extLst>
                </p14:cNvPr>
                <p14:cNvContentPartPr/>
                <p14:nvPr/>
              </p14:nvContentPartPr>
              <p14:xfrm>
                <a:off x="1159196" y="432345"/>
                <a:ext cx="447480" cy="5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861C3B-6B39-4C09-9975-A219510EAB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0196" y="423705"/>
                  <a:ext cx="465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B4F9CEB-1971-467D-AF54-F85E915610D0}"/>
                    </a:ext>
                  </a:extLst>
                </p14:cNvPr>
                <p14:cNvContentPartPr/>
                <p14:nvPr/>
              </p14:nvContentPartPr>
              <p14:xfrm>
                <a:off x="2064236" y="273225"/>
                <a:ext cx="44640" cy="193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B4F9CEB-1971-467D-AF54-F85E915610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55236" y="264225"/>
                  <a:ext cx="62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C03B96-8AC7-426B-91D7-E1E08A9E0BD8}"/>
                    </a:ext>
                  </a:extLst>
                </p14:cNvPr>
                <p14:cNvContentPartPr/>
                <p14:nvPr/>
              </p14:nvContentPartPr>
              <p14:xfrm>
                <a:off x="2139836" y="270345"/>
                <a:ext cx="19440" cy="183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C03B96-8AC7-426B-91D7-E1E08A9E0B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31196" y="261345"/>
                  <a:ext cx="37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D814D1-1801-4C03-A984-86E580A532CA}"/>
                    </a:ext>
                  </a:extLst>
                </p14:cNvPr>
                <p14:cNvContentPartPr/>
                <p14:nvPr/>
              </p14:nvContentPartPr>
              <p14:xfrm>
                <a:off x="1988996" y="319665"/>
                <a:ext cx="258120" cy="20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D814D1-1801-4C03-A984-86E580A532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79996" y="310665"/>
                  <a:ext cx="275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0AD581-EF51-4CD5-B4C7-182B7F1F1369}"/>
                    </a:ext>
                  </a:extLst>
                </p14:cNvPr>
                <p14:cNvContentPartPr/>
                <p14:nvPr/>
              </p14:nvContentPartPr>
              <p14:xfrm>
                <a:off x="1970276" y="301665"/>
                <a:ext cx="408960" cy="136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0AD581-EF51-4CD5-B4C7-182B7F1F136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61276" y="292665"/>
                  <a:ext cx="426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A77D24-E536-4112-8AE1-7E892CDD23D4}"/>
                    </a:ext>
                  </a:extLst>
                </p14:cNvPr>
                <p14:cNvContentPartPr/>
                <p14:nvPr/>
              </p14:nvContentPartPr>
              <p14:xfrm>
                <a:off x="2399756" y="197625"/>
                <a:ext cx="13680" cy="12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A77D24-E536-4112-8AE1-7E892CDD23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91116" y="188985"/>
                  <a:ext cx="31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E085FEC-DC72-4A9F-BF67-0D82FD222411}"/>
                    </a:ext>
                  </a:extLst>
                </p14:cNvPr>
                <p14:cNvContentPartPr/>
                <p14:nvPr/>
              </p14:nvContentPartPr>
              <p14:xfrm>
                <a:off x="2432156" y="249825"/>
                <a:ext cx="415440" cy="400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E085FEC-DC72-4A9F-BF67-0D82FD22241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23156" y="240825"/>
                  <a:ext cx="4330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BD8C15-E84C-42AC-ABC3-01D47B621FAD}"/>
                    </a:ext>
                  </a:extLst>
                </p14:cNvPr>
                <p14:cNvContentPartPr/>
                <p14:nvPr/>
              </p14:nvContentPartPr>
              <p14:xfrm>
                <a:off x="2832836" y="319305"/>
                <a:ext cx="77040" cy="69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BD8C15-E84C-42AC-ABC3-01D47B621FA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23836" y="310665"/>
                  <a:ext cx="94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C2C61E-D7BE-4663-AF29-B3D259D4A8CC}"/>
                    </a:ext>
                  </a:extLst>
                </p14:cNvPr>
                <p14:cNvContentPartPr/>
                <p14:nvPr/>
              </p14:nvContentPartPr>
              <p14:xfrm>
                <a:off x="2932556" y="219945"/>
                <a:ext cx="734040" cy="198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C2C61E-D7BE-4663-AF29-B3D259D4A8C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23556" y="210945"/>
                  <a:ext cx="751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BC7F89-B1C3-41DA-AB1B-CBF0F4C55B8F}"/>
                    </a:ext>
                  </a:extLst>
                </p14:cNvPr>
                <p14:cNvContentPartPr/>
                <p14:nvPr/>
              </p14:nvContentPartPr>
              <p14:xfrm>
                <a:off x="3751556" y="283665"/>
                <a:ext cx="76320" cy="103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BC7F89-B1C3-41DA-AB1B-CBF0F4C55B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42916" y="274665"/>
                  <a:ext cx="93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F89101-C6EB-45DE-9F4A-D0D81DCA87C2}"/>
                    </a:ext>
                  </a:extLst>
                </p14:cNvPr>
                <p14:cNvContentPartPr/>
                <p14:nvPr/>
              </p14:nvContentPartPr>
              <p14:xfrm>
                <a:off x="3858836" y="244425"/>
                <a:ext cx="648000" cy="152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F89101-C6EB-45DE-9F4A-D0D81DCA87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49836" y="235785"/>
                  <a:ext cx="665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CDEE536-800B-4B2B-8421-45E2234E8DB0}"/>
                    </a:ext>
                  </a:extLst>
                </p14:cNvPr>
                <p14:cNvContentPartPr/>
                <p14:nvPr/>
              </p14:nvContentPartPr>
              <p14:xfrm>
                <a:off x="4674956" y="251625"/>
                <a:ext cx="505440" cy="299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CDEE536-800B-4B2B-8421-45E2234E8D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65956" y="242985"/>
                  <a:ext cx="5230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F23E275-AEE7-42C9-96E4-7AE720BB0A21}"/>
                    </a:ext>
                  </a:extLst>
                </p14:cNvPr>
                <p14:cNvContentPartPr/>
                <p14:nvPr/>
              </p14:nvContentPartPr>
              <p14:xfrm>
                <a:off x="5316476" y="232905"/>
                <a:ext cx="74520" cy="129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F23E275-AEE7-42C9-96E4-7AE720BB0A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07836" y="223905"/>
                  <a:ext cx="92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8A57EDA-8EA9-48C9-B658-2FF06172EB83}"/>
                    </a:ext>
                  </a:extLst>
                </p14:cNvPr>
                <p14:cNvContentPartPr/>
                <p14:nvPr/>
              </p14:nvContentPartPr>
              <p14:xfrm>
                <a:off x="5451476" y="245505"/>
                <a:ext cx="160200" cy="10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8A57EDA-8EA9-48C9-B658-2FF06172EB8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42476" y="236505"/>
                  <a:ext cx="177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8C3A22-0C66-4E26-9C53-485A5DDEB99E}"/>
                    </a:ext>
                  </a:extLst>
                </p14:cNvPr>
                <p14:cNvContentPartPr/>
                <p14:nvPr/>
              </p14:nvContentPartPr>
              <p14:xfrm>
                <a:off x="5779796" y="215265"/>
                <a:ext cx="187560" cy="178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8C3A22-0C66-4E26-9C53-485A5DDEB9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70796" y="206625"/>
                  <a:ext cx="205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3C84C34-9EB5-4D24-8BCC-5CA7746AAE0C}"/>
                    </a:ext>
                  </a:extLst>
                </p14:cNvPr>
                <p14:cNvContentPartPr/>
                <p14:nvPr/>
              </p14:nvContentPartPr>
              <p14:xfrm>
                <a:off x="6261836" y="197985"/>
                <a:ext cx="979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3C84C34-9EB5-4D24-8BCC-5CA7746AAE0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53196" y="189345"/>
                  <a:ext cx="11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A8FDBD5-E603-44A8-9AC7-8F7E5CC80F6C}"/>
                    </a:ext>
                  </a:extLst>
                </p14:cNvPr>
                <p14:cNvContentPartPr/>
                <p14:nvPr/>
              </p14:nvContentPartPr>
              <p14:xfrm>
                <a:off x="6465596" y="253425"/>
                <a:ext cx="30600" cy="301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A8FDBD5-E603-44A8-9AC7-8F7E5CC80F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56956" y="244425"/>
                  <a:ext cx="48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A77974-E739-4CED-A0DA-516D9523E6CD}"/>
                    </a:ext>
                  </a:extLst>
                </p14:cNvPr>
                <p14:cNvContentPartPr/>
                <p14:nvPr/>
              </p14:nvContentPartPr>
              <p14:xfrm>
                <a:off x="6438236" y="260625"/>
                <a:ext cx="95760" cy="9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A77974-E739-4CED-A0DA-516D9523E6C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29596" y="251985"/>
                  <a:ext cx="113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C0DC7FA-1BA1-4022-BA8E-D7C64F59F86B}"/>
                    </a:ext>
                  </a:extLst>
                </p14:cNvPr>
                <p14:cNvContentPartPr/>
                <p14:nvPr/>
              </p14:nvContentPartPr>
              <p14:xfrm>
                <a:off x="6552356" y="211305"/>
                <a:ext cx="547200" cy="13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C0DC7FA-1BA1-4022-BA8E-D7C64F59F86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3716" y="202305"/>
                  <a:ext cx="564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D1FED08-9E2A-441F-B1F5-75565ACC10F2}"/>
                    </a:ext>
                  </a:extLst>
                </p14:cNvPr>
                <p14:cNvContentPartPr/>
                <p14:nvPr/>
              </p14:nvContentPartPr>
              <p14:xfrm>
                <a:off x="7060676" y="131745"/>
                <a:ext cx="25560" cy="110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D1FED08-9E2A-441F-B1F5-75565ACC10F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51676" y="123105"/>
                  <a:ext cx="43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15D187-C7A7-4600-B40F-02DCB1E84F30}"/>
                    </a:ext>
                  </a:extLst>
                </p14:cNvPr>
                <p14:cNvContentPartPr/>
                <p14:nvPr/>
              </p14:nvContentPartPr>
              <p14:xfrm>
                <a:off x="7135916" y="230745"/>
                <a:ext cx="219240" cy="25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15D187-C7A7-4600-B40F-02DCB1E84F3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26916" y="222105"/>
                  <a:ext cx="236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729D85-16F3-4B32-ADC4-B0FCD5FA45B3}"/>
                    </a:ext>
                  </a:extLst>
                </p14:cNvPr>
                <p14:cNvContentPartPr/>
                <p14:nvPr/>
              </p14:nvContentPartPr>
              <p14:xfrm>
                <a:off x="7531916" y="127065"/>
                <a:ext cx="163440" cy="244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729D85-16F3-4B32-ADC4-B0FCD5FA45B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22916" y="118065"/>
                  <a:ext cx="181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4E675D-B4E5-47EF-919B-396D106AA61B}"/>
                    </a:ext>
                  </a:extLst>
                </p14:cNvPr>
                <p14:cNvContentPartPr/>
                <p14:nvPr/>
              </p14:nvContentPartPr>
              <p14:xfrm>
                <a:off x="7693196" y="230385"/>
                <a:ext cx="9000" cy="54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4E675D-B4E5-47EF-919B-396D106AA6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84196" y="221745"/>
                  <a:ext cx="26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CE7B54-E98A-4BF0-9C3C-600F50DC84F7}"/>
                    </a:ext>
                  </a:extLst>
                </p14:cNvPr>
                <p14:cNvContentPartPr/>
                <p14:nvPr/>
              </p14:nvContentPartPr>
              <p14:xfrm>
                <a:off x="7729916" y="196905"/>
                <a:ext cx="415800" cy="24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CE7B54-E98A-4BF0-9C3C-600F50DC84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21276" y="188265"/>
                  <a:ext cx="433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44F448B-3162-4116-927B-0EB680AFDDDB}"/>
                    </a:ext>
                  </a:extLst>
                </p14:cNvPr>
                <p14:cNvContentPartPr/>
                <p14:nvPr/>
              </p14:nvContentPartPr>
              <p14:xfrm>
                <a:off x="6084356" y="392025"/>
                <a:ext cx="2057760" cy="344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44F448B-3162-4116-927B-0EB680AFDDD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75356" y="383025"/>
                  <a:ext cx="20754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32BBB16-2157-4B09-A725-7F30077B112D}"/>
                    </a:ext>
                  </a:extLst>
                </p14:cNvPr>
                <p14:cNvContentPartPr/>
                <p14:nvPr/>
              </p14:nvContentPartPr>
              <p14:xfrm>
                <a:off x="5900036" y="802785"/>
                <a:ext cx="345960" cy="181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32BBB16-2157-4B09-A725-7F30077B112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91396" y="793785"/>
                  <a:ext cx="363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53DA83-D81D-4D19-8061-C1EB850EF5E0}"/>
                    </a:ext>
                  </a:extLst>
                </p14:cNvPr>
                <p14:cNvContentPartPr/>
                <p14:nvPr/>
              </p14:nvContentPartPr>
              <p14:xfrm>
                <a:off x="6269396" y="781905"/>
                <a:ext cx="303840" cy="15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53DA83-D81D-4D19-8061-C1EB850EF5E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260756" y="773265"/>
                  <a:ext cx="32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A40ED56-FAA1-4929-91AA-A84B3F8F08B9}"/>
                    </a:ext>
                  </a:extLst>
                </p14:cNvPr>
                <p14:cNvContentPartPr/>
                <p14:nvPr/>
              </p14:nvContentPartPr>
              <p14:xfrm>
                <a:off x="6560996" y="791985"/>
                <a:ext cx="9720" cy="38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A40ED56-FAA1-4929-91AA-A84B3F8F08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51996" y="782985"/>
                  <a:ext cx="27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D346ADD-2984-47F7-B516-FFCBC940A528}"/>
                    </a:ext>
                  </a:extLst>
                </p14:cNvPr>
                <p14:cNvContentPartPr/>
                <p14:nvPr/>
              </p14:nvContentPartPr>
              <p14:xfrm>
                <a:off x="6608156" y="857145"/>
                <a:ext cx="166320" cy="93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D346ADD-2984-47F7-B516-FFCBC940A52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99156" y="848505"/>
                  <a:ext cx="183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9A3E09-386E-429D-B991-DAA1C9A78C9B}"/>
                    </a:ext>
                  </a:extLst>
                </p14:cNvPr>
                <p14:cNvContentPartPr/>
                <p14:nvPr/>
              </p14:nvContentPartPr>
              <p14:xfrm>
                <a:off x="6863396" y="876585"/>
                <a:ext cx="114840" cy="253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9A3E09-386E-429D-B991-DAA1C9A78C9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54396" y="867585"/>
                  <a:ext cx="132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5C44474-E059-4055-9FDE-6B6D7D71F4C5}"/>
                    </a:ext>
                  </a:extLst>
                </p14:cNvPr>
                <p14:cNvContentPartPr/>
                <p14:nvPr/>
              </p14:nvContentPartPr>
              <p14:xfrm>
                <a:off x="7022876" y="881625"/>
                <a:ext cx="73800" cy="76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5C44474-E059-4055-9FDE-6B6D7D71F4C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013876" y="872625"/>
                  <a:ext cx="91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F846733-B389-4A1A-8FD9-C2EEE3118E3C}"/>
                    </a:ext>
                  </a:extLst>
                </p14:cNvPr>
                <p14:cNvContentPartPr/>
                <p14:nvPr/>
              </p14:nvContentPartPr>
              <p14:xfrm>
                <a:off x="7116836" y="830865"/>
                <a:ext cx="435960" cy="130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F846733-B389-4A1A-8FD9-C2EEE3118E3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08196" y="822225"/>
                  <a:ext cx="453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A3014E4-BC4E-426D-B9C2-72A1A1756804}"/>
                    </a:ext>
                  </a:extLst>
                </p14:cNvPr>
                <p14:cNvContentPartPr/>
                <p14:nvPr/>
              </p14:nvContentPartPr>
              <p14:xfrm>
                <a:off x="7692116" y="836625"/>
                <a:ext cx="21240" cy="109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A3014E4-BC4E-426D-B9C2-72A1A175680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83476" y="827625"/>
                  <a:ext cx="38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409713-4D37-4A0C-8145-19C4051E2854}"/>
                    </a:ext>
                  </a:extLst>
                </p14:cNvPr>
                <p14:cNvContentPartPr/>
                <p14:nvPr/>
              </p14:nvContentPartPr>
              <p14:xfrm>
                <a:off x="7720196" y="763545"/>
                <a:ext cx="10080" cy="70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409713-4D37-4A0C-8145-19C4051E285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11556" y="754545"/>
                  <a:ext cx="27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D42A834-F4FB-457E-80A1-16F585B5801A}"/>
                    </a:ext>
                  </a:extLst>
                </p14:cNvPr>
                <p14:cNvContentPartPr/>
                <p14:nvPr/>
              </p14:nvContentPartPr>
              <p14:xfrm>
                <a:off x="7692116" y="768225"/>
                <a:ext cx="284760" cy="178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D42A834-F4FB-457E-80A1-16F585B5801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83476" y="759585"/>
                  <a:ext cx="302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84AE60-C644-4949-B7EC-7C8CDEE09A8D}"/>
                    </a:ext>
                  </a:extLst>
                </p14:cNvPr>
                <p14:cNvContentPartPr/>
                <p14:nvPr/>
              </p14:nvContentPartPr>
              <p14:xfrm>
                <a:off x="8050316" y="876585"/>
                <a:ext cx="360" cy="2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84AE60-C644-4949-B7EC-7C8CDEE09A8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41316" y="867585"/>
                  <a:ext cx="18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CAA07D-03DA-41DE-8E11-D6AC5E97800F}"/>
                    </a:ext>
                  </a:extLst>
                </p14:cNvPr>
                <p14:cNvContentPartPr/>
                <p14:nvPr/>
              </p14:nvContentPartPr>
              <p14:xfrm>
                <a:off x="8209436" y="790905"/>
                <a:ext cx="394920" cy="133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CAA07D-03DA-41DE-8E11-D6AC5E97800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00796" y="781905"/>
                  <a:ext cx="412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E83293-BC40-4DC8-AD2D-D3B1389C322F}"/>
                    </a:ext>
                  </a:extLst>
                </p14:cNvPr>
                <p14:cNvContentPartPr/>
                <p14:nvPr/>
              </p14:nvContentPartPr>
              <p14:xfrm>
                <a:off x="6117836" y="1131105"/>
                <a:ext cx="42120" cy="81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E83293-BC40-4DC8-AD2D-D3B1389C322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08836" y="1122465"/>
                  <a:ext cx="59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380625-320B-4CEB-91EC-82378465B941}"/>
                    </a:ext>
                  </a:extLst>
                </p14:cNvPr>
                <p14:cNvContentPartPr/>
                <p14:nvPr/>
              </p14:nvContentPartPr>
              <p14:xfrm>
                <a:off x="6117836" y="1081065"/>
                <a:ext cx="39240" cy="50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380625-320B-4CEB-91EC-82378465B94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08836" y="1072425"/>
                  <a:ext cx="56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8F4576D-06E5-412D-A453-CE2953BDA106}"/>
                    </a:ext>
                  </a:extLst>
                </p14:cNvPr>
                <p14:cNvContentPartPr/>
                <p14:nvPr/>
              </p14:nvContentPartPr>
              <p14:xfrm>
                <a:off x="6202796" y="1014105"/>
                <a:ext cx="454320" cy="31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8F4576D-06E5-412D-A453-CE2953BDA10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94156" y="1005465"/>
                  <a:ext cx="4719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B8496D-D6FA-4D4D-966C-6A96A7F4D0B8}"/>
                    </a:ext>
                  </a:extLst>
                </p14:cNvPr>
                <p14:cNvContentPartPr/>
                <p14:nvPr/>
              </p14:nvContentPartPr>
              <p14:xfrm>
                <a:off x="6717956" y="1033545"/>
                <a:ext cx="739440" cy="146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B8496D-D6FA-4D4D-966C-6A96A7F4D0B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09316" y="1024545"/>
                  <a:ext cx="757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F732BF-02C2-4DFA-866F-B1752DD026F2}"/>
                    </a:ext>
                  </a:extLst>
                </p14:cNvPr>
                <p14:cNvContentPartPr/>
                <p14:nvPr/>
              </p14:nvContentPartPr>
              <p14:xfrm>
                <a:off x="7550636" y="1049025"/>
                <a:ext cx="98280" cy="112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F732BF-02C2-4DFA-866F-B1752DD026F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41636" y="1040025"/>
                  <a:ext cx="115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A9A72E-E8DD-4D61-9868-69B4F583E3A3}"/>
                    </a:ext>
                  </a:extLst>
                </p14:cNvPr>
                <p14:cNvContentPartPr/>
                <p14:nvPr/>
              </p14:nvContentPartPr>
              <p14:xfrm>
                <a:off x="7683116" y="1007265"/>
                <a:ext cx="446760" cy="164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A9A72E-E8DD-4D61-9868-69B4F583E3A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74116" y="998625"/>
                  <a:ext cx="464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9EEC7B-7147-4CB9-B1B7-6110958B3E19}"/>
                    </a:ext>
                  </a:extLst>
                </p14:cNvPr>
                <p14:cNvContentPartPr/>
                <p14:nvPr/>
              </p14:nvContentPartPr>
              <p14:xfrm>
                <a:off x="8229236" y="1083945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9EEC7B-7147-4CB9-B1B7-6110958B3E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20596" y="1075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51472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81E5D-8553-1053-B9FE-294D9652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" y="1252232"/>
            <a:ext cx="8914960" cy="37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41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A2A54-1E2B-FD0E-E308-E109ADFD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0" y="1484713"/>
            <a:ext cx="8590853" cy="36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7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0BEAB-B3D9-889E-53DC-A1764875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1" y="807511"/>
            <a:ext cx="8621880" cy="4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483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EE5D9-1BAD-DA9B-54EC-6F022D9F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1" y="410628"/>
            <a:ext cx="8878917" cy="603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65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D28FC-DAB4-A268-E150-35E90070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214232"/>
            <a:ext cx="8234031" cy="64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38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7D89F-1493-F59C-FEB6-CFEE27AB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1" y="451839"/>
            <a:ext cx="8700357" cy="45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9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863E7-0E5A-B0DD-FD15-FF996CFD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0" y="0"/>
            <a:ext cx="8256371" cy="5098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618B39-B228-1D60-3665-AAA0D779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1" y="5000612"/>
            <a:ext cx="7842714" cy="17579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03278C-8FA7-449D-8CFD-584B2B4798D0}"/>
              </a:ext>
            </a:extLst>
          </p:cNvPr>
          <p:cNvGrpSpPr/>
          <p:nvPr/>
        </p:nvGrpSpPr>
        <p:grpSpPr>
          <a:xfrm>
            <a:off x="8285036" y="327585"/>
            <a:ext cx="606960" cy="609840"/>
            <a:chOff x="8285036" y="327585"/>
            <a:chExt cx="60696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88325A9-D4D4-4B2E-8F7E-183B745BF0F1}"/>
                    </a:ext>
                  </a:extLst>
                </p14:cNvPr>
                <p14:cNvContentPartPr/>
                <p14:nvPr/>
              </p14:nvContentPartPr>
              <p14:xfrm>
                <a:off x="8285036" y="327585"/>
                <a:ext cx="606960" cy="609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88325A9-D4D4-4B2E-8F7E-183B745BF0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76396" y="318585"/>
                  <a:ext cx="6246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C9790A8-01DD-4586-84D6-C118F0C93E91}"/>
                    </a:ext>
                  </a:extLst>
                </p14:cNvPr>
                <p14:cNvContentPartPr/>
                <p14:nvPr/>
              </p14:nvContentPartPr>
              <p14:xfrm>
                <a:off x="8416436" y="425505"/>
                <a:ext cx="282240" cy="275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C9790A8-01DD-4586-84D6-C118F0C93E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07796" y="416865"/>
                  <a:ext cx="29988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47B0E8-3C09-4DF7-83D4-C0B42022A30C}"/>
                  </a:ext>
                </a:extLst>
              </p14:cNvPr>
              <p14:cNvContentPartPr/>
              <p14:nvPr/>
            </p14:nvContentPartPr>
            <p14:xfrm>
              <a:off x="2468156" y="1578225"/>
              <a:ext cx="39600" cy="15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47B0E8-3C09-4DF7-83D4-C0B42022A3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516" y="1569225"/>
                <a:ext cx="572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740D9D-580E-4BAD-A349-E65498B61AAE}"/>
                  </a:ext>
                </a:extLst>
              </p14:cNvPr>
              <p14:cNvContentPartPr/>
              <p14:nvPr/>
            </p14:nvContentPartPr>
            <p14:xfrm>
              <a:off x="-1564924" y="234718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740D9D-580E-4BAD-A349-E65498B61A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573924" y="233818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17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D0931B-48BC-2C51-BD8E-52EA967E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6" y="1387192"/>
            <a:ext cx="8902355" cy="32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9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462E4-9135-E2AC-8189-170207A9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3" y="296694"/>
            <a:ext cx="8544273" cy="5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47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7F8D0-2A85-B10A-A0D0-819AEF6F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32" y="520959"/>
            <a:ext cx="8499335" cy="49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871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6726-D665-BF0C-480B-B75BA8B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1" y="0"/>
            <a:ext cx="2591162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AA09C-941B-6E59-0F4C-DA93AB59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2" y="848959"/>
            <a:ext cx="8748496" cy="55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54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8E83C-D6F7-D36E-1A1B-4F238BBA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0" y="0"/>
            <a:ext cx="7696200" cy="267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D2C69-8067-463F-2C2F-544BF80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2433631"/>
            <a:ext cx="7245550" cy="424922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DBBD677-7481-429B-A890-F216EC89EFEC}"/>
              </a:ext>
            </a:extLst>
          </p:cNvPr>
          <p:cNvGrpSpPr/>
          <p:nvPr/>
        </p:nvGrpSpPr>
        <p:grpSpPr>
          <a:xfrm>
            <a:off x="6197036" y="1260345"/>
            <a:ext cx="287280" cy="167040"/>
            <a:chOff x="6197036" y="1260345"/>
            <a:chExt cx="28728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8BE73ED-CC39-4263-BE6A-2D3A141D3E4E}"/>
                    </a:ext>
                  </a:extLst>
                </p14:cNvPr>
                <p14:cNvContentPartPr/>
                <p14:nvPr/>
              </p14:nvContentPartPr>
              <p14:xfrm>
                <a:off x="6197036" y="1260345"/>
                <a:ext cx="97200" cy="167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8BE73ED-CC39-4263-BE6A-2D3A141D3E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88396" y="1251345"/>
                  <a:ext cx="11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B8CDD71-7890-486E-A15A-58F86AE7F1C3}"/>
                    </a:ext>
                  </a:extLst>
                </p14:cNvPr>
                <p14:cNvContentPartPr/>
                <p14:nvPr/>
              </p14:nvContentPartPr>
              <p14:xfrm>
                <a:off x="6382076" y="1310385"/>
                <a:ext cx="66600" cy="9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B8CDD71-7890-486E-A15A-58F86AE7F1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73076" y="1301745"/>
                  <a:ext cx="84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4E206A-3B37-4768-A3E5-D3A91842E741}"/>
                    </a:ext>
                  </a:extLst>
                </p14:cNvPr>
                <p14:cNvContentPartPr/>
                <p14:nvPr/>
              </p14:nvContentPartPr>
              <p14:xfrm>
                <a:off x="6382076" y="1319745"/>
                <a:ext cx="102240" cy="48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4E206A-3B37-4768-A3E5-D3A91842E7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3076" y="1310745"/>
                  <a:ext cx="1198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6CD554-0DEF-4979-B7CC-70C17A274C0F}"/>
              </a:ext>
            </a:extLst>
          </p:cNvPr>
          <p:cNvGrpSpPr/>
          <p:nvPr/>
        </p:nvGrpSpPr>
        <p:grpSpPr>
          <a:xfrm>
            <a:off x="6626876" y="1268985"/>
            <a:ext cx="1613160" cy="259200"/>
            <a:chOff x="6626876" y="1268985"/>
            <a:chExt cx="161316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3498C7F-6F02-42F3-B9E2-8DE9E66A23CC}"/>
                    </a:ext>
                  </a:extLst>
                </p14:cNvPr>
                <p14:cNvContentPartPr/>
                <p14:nvPr/>
              </p14:nvContentPartPr>
              <p14:xfrm>
                <a:off x="6626876" y="1273305"/>
                <a:ext cx="86400" cy="116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3498C7F-6F02-42F3-B9E2-8DE9E66A23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17876" y="1264305"/>
                  <a:ext cx="104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CE49334-EC26-4ACC-A230-1FCBE281689F}"/>
                    </a:ext>
                  </a:extLst>
                </p14:cNvPr>
                <p14:cNvContentPartPr/>
                <p14:nvPr/>
              </p14:nvContentPartPr>
              <p14:xfrm>
                <a:off x="6758276" y="1357545"/>
                <a:ext cx="10440" cy="120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CE49334-EC26-4ACC-A230-1FCBE28168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49636" y="1348545"/>
                  <a:ext cx="28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59AED5-E2E0-4671-B4E6-D21EEACD1133}"/>
                    </a:ext>
                  </a:extLst>
                </p14:cNvPr>
                <p14:cNvContentPartPr/>
                <p14:nvPr/>
              </p14:nvContentPartPr>
              <p14:xfrm>
                <a:off x="6796436" y="1268985"/>
                <a:ext cx="91080" cy="147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59AED5-E2E0-4671-B4E6-D21EEACD11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87796" y="1259985"/>
                  <a:ext cx="108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5A25D7-0DC1-4362-A751-E42DC63E2759}"/>
                    </a:ext>
                  </a:extLst>
                </p14:cNvPr>
                <p14:cNvContentPartPr/>
                <p14:nvPr/>
              </p14:nvContentPartPr>
              <p14:xfrm>
                <a:off x="6947276" y="1376265"/>
                <a:ext cx="10080" cy="110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5A25D7-0DC1-4362-A751-E42DC63E2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38276" y="1367265"/>
                  <a:ext cx="27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4897AB2-4D78-4B2E-BE9B-0A097717F584}"/>
                    </a:ext>
                  </a:extLst>
                </p14:cNvPr>
                <p14:cNvContentPartPr/>
                <p14:nvPr/>
              </p14:nvContentPartPr>
              <p14:xfrm>
                <a:off x="7032236" y="1319385"/>
                <a:ext cx="171720" cy="145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4897AB2-4D78-4B2E-BE9B-0A097717F5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23236" y="1310745"/>
                  <a:ext cx="189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98B294-35E0-4ED7-8989-81EB701D5961}"/>
                    </a:ext>
                  </a:extLst>
                </p14:cNvPr>
                <p14:cNvContentPartPr/>
                <p14:nvPr/>
              </p14:nvContentPartPr>
              <p14:xfrm>
                <a:off x="7201796" y="1343865"/>
                <a:ext cx="226440" cy="15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98B294-35E0-4ED7-8989-81EB701D59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93156" y="1335225"/>
                  <a:ext cx="244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D39A54-405E-4E56-988A-601EB54482A0}"/>
                    </a:ext>
                  </a:extLst>
                </p14:cNvPr>
                <p14:cNvContentPartPr/>
                <p14:nvPr/>
              </p14:nvContentPartPr>
              <p14:xfrm>
                <a:off x="7531916" y="1279065"/>
                <a:ext cx="129600" cy="131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D39A54-405E-4E56-988A-601EB54482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22916" y="1270065"/>
                  <a:ext cx="147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7D1BE2-792B-4FFA-AAF5-B1D51C5FC2DF}"/>
                    </a:ext>
                  </a:extLst>
                </p14:cNvPr>
                <p14:cNvContentPartPr/>
                <p14:nvPr/>
              </p14:nvContentPartPr>
              <p14:xfrm>
                <a:off x="7737836" y="1301025"/>
                <a:ext cx="85680" cy="117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7D1BE2-792B-4FFA-AAF5-B1D51C5FC2D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28836" y="1292025"/>
                  <a:ext cx="103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28CD94-BB79-47D3-B1CC-91493858E55F}"/>
                    </a:ext>
                  </a:extLst>
                </p14:cNvPr>
                <p14:cNvContentPartPr/>
                <p14:nvPr/>
              </p14:nvContentPartPr>
              <p14:xfrm>
                <a:off x="7852676" y="1376265"/>
                <a:ext cx="123480" cy="91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28CD94-BB79-47D3-B1CC-91493858E5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43676" y="1367265"/>
                  <a:ext cx="141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C13649-AB2A-4446-B499-DFAC3AB3BD5C}"/>
                    </a:ext>
                  </a:extLst>
                </p14:cNvPr>
                <p14:cNvContentPartPr/>
                <p14:nvPr/>
              </p14:nvContentPartPr>
              <p14:xfrm>
                <a:off x="8012876" y="1311105"/>
                <a:ext cx="88560" cy="124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C13649-AB2A-4446-B499-DFAC3AB3BD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03876" y="1302465"/>
                  <a:ext cx="106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636EED7-22DA-4D36-B290-A8512ECAE649}"/>
                    </a:ext>
                  </a:extLst>
                </p14:cNvPr>
                <p14:cNvContentPartPr/>
                <p14:nvPr/>
              </p14:nvContentPartPr>
              <p14:xfrm>
                <a:off x="8125916" y="1427745"/>
                <a:ext cx="114120" cy="100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636EED7-22DA-4D36-B290-A8512ECAE6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17276" y="1418745"/>
                  <a:ext cx="13176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F0185F-8205-4A36-A880-6B3CF86DEDF6}"/>
              </a:ext>
            </a:extLst>
          </p:cNvPr>
          <p:cNvGrpSpPr/>
          <p:nvPr/>
        </p:nvGrpSpPr>
        <p:grpSpPr>
          <a:xfrm>
            <a:off x="6146276" y="1692705"/>
            <a:ext cx="366480" cy="172800"/>
            <a:chOff x="6146276" y="1692705"/>
            <a:chExt cx="366480" cy="17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29D2CA7-44E8-4C41-AE6F-31B7DB6A73C0}"/>
                    </a:ext>
                  </a:extLst>
                </p14:cNvPr>
                <p14:cNvContentPartPr/>
                <p14:nvPr/>
              </p14:nvContentPartPr>
              <p14:xfrm>
                <a:off x="6146276" y="1692705"/>
                <a:ext cx="131400" cy="172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29D2CA7-44E8-4C41-AE6F-31B7DB6A73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37636" y="1683705"/>
                  <a:ext cx="149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384857-0114-4AE5-B6D9-936EF429F911}"/>
                    </a:ext>
                  </a:extLst>
                </p14:cNvPr>
                <p14:cNvContentPartPr/>
                <p14:nvPr/>
              </p14:nvContentPartPr>
              <p14:xfrm>
                <a:off x="6353276" y="1751385"/>
                <a:ext cx="62280" cy="11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384857-0114-4AE5-B6D9-936EF429F9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44636" y="1742745"/>
                  <a:ext cx="79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675417-E4D2-4E46-91D2-21DCD9D01BFE}"/>
                    </a:ext>
                  </a:extLst>
                </p14:cNvPr>
                <p14:cNvContentPartPr/>
                <p14:nvPr/>
              </p14:nvContentPartPr>
              <p14:xfrm>
                <a:off x="6391436" y="1787385"/>
                <a:ext cx="121320" cy="23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675417-E4D2-4E46-91D2-21DCD9D01B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82436" y="1778745"/>
                  <a:ext cx="1389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CD0946-6393-437C-97A1-6999F1120F0B}"/>
              </a:ext>
            </a:extLst>
          </p:cNvPr>
          <p:cNvGrpSpPr/>
          <p:nvPr/>
        </p:nvGrpSpPr>
        <p:grpSpPr>
          <a:xfrm>
            <a:off x="6672956" y="1695945"/>
            <a:ext cx="520920" cy="241920"/>
            <a:chOff x="6672956" y="1695945"/>
            <a:chExt cx="52092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9B7B69B-22FF-4418-8F27-1B3F720C9157}"/>
                    </a:ext>
                  </a:extLst>
                </p14:cNvPr>
                <p14:cNvContentPartPr/>
                <p14:nvPr/>
              </p14:nvContentPartPr>
              <p14:xfrm>
                <a:off x="6672956" y="1695945"/>
                <a:ext cx="65880" cy="136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9B7B69B-22FF-4418-8F27-1B3F720C91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63956" y="1687305"/>
                  <a:ext cx="83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C9AB78-3F93-4ADD-8B14-DADB63185D81}"/>
                    </a:ext>
                  </a:extLst>
                </p14:cNvPr>
                <p14:cNvContentPartPr/>
                <p14:nvPr/>
              </p14:nvContentPartPr>
              <p14:xfrm>
                <a:off x="6702116" y="1743465"/>
                <a:ext cx="89280" cy="150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C9AB78-3F93-4ADD-8B14-DADB63185D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93476" y="1734825"/>
                  <a:ext cx="106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29F353-C641-4654-9817-7430F03F6494}"/>
                    </a:ext>
                  </a:extLst>
                </p14:cNvPr>
                <p14:cNvContentPartPr/>
                <p14:nvPr/>
              </p14:nvContentPartPr>
              <p14:xfrm>
                <a:off x="6871676" y="1706745"/>
                <a:ext cx="74520" cy="150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29F353-C641-4654-9817-7430F03F64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036" y="1697745"/>
                  <a:ext cx="92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C55B9C-9214-4F73-ADE1-DCD4BDF442E7}"/>
                    </a:ext>
                  </a:extLst>
                </p14:cNvPr>
                <p14:cNvContentPartPr/>
                <p14:nvPr/>
              </p14:nvContentPartPr>
              <p14:xfrm>
                <a:off x="6975716" y="1836345"/>
                <a:ext cx="12600" cy="100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C55B9C-9214-4F73-ADE1-DCD4BDF442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66716" y="1827705"/>
                  <a:ext cx="30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D1D413-1B7D-4E15-BF28-95F1E083A503}"/>
                    </a:ext>
                  </a:extLst>
                </p14:cNvPr>
                <p14:cNvContentPartPr/>
                <p14:nvPr/>
              </p14:nvContentPartPr>
              <p14:xfrm>
                <a:off x="7079396" y="1770825"/>
                <a:ext cx="114480" cy="167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D1D413-1B7D-4E15-BF28-95F1E083A5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70396" y="1761825"/>
                  <a:ext cx="13212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A040DA1-39DA-4597-8106-170ABBDA7125}"/>
                  </a:ext>
                </a:extLst>
              </p14:cNvPr>
              <p14:cNvContentPartPr/>
              <p14:nvPr/>
            </p14:nvContentPartPr>
            <p14:xfrm>
              <a:off x="7324196" y="1828785"/>
              <a:ext cx="132480" cy="97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A040DA1-39DA-4597-8106-170ABBDA712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15556" y="1819785"/>
                <a:ext cx="1501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35192AA-A92D-49DA-9A35-9A8878A56359}"/>
                  </a:ext>
                </a:extLst>
              </p14:cNvPr>
              <p14:cNvContentPartPr/>
              <p14:nvPr/>
            </p14:nvContentPartPr>
            <p14:xfrm>
              <a:off x="7597796" y="1803945"/>
              <a:ext cx="21600" cy="64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35192AA-A92D-49DA-9A35-9A8878A5635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88796" y="1795305"/>
                <a:ext cx="3924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707DAF4D-C886-47F6-B017-58D1A3B72488}"/>
              </a:ext>
            </a:extLst>
          </p:cNvPr>
          <p:cNvGrpSpPr/>
          <p:nvPr/>
        </p:nvGrpSpPr>
        <p:grpSpPr>
          <a:xfrm>
            <a:off x="7739276" y="1749585"/>
            <a:ext cx="630720" cy="244440"/>
            <a:chOff x="7739276" y="1749585"/>
            <a:chExt cx="63072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E9FF89-04BC-485A-AE28-6070EABD41C9}"/>
                    </a:ext>
                  </a:extLst>
                </p14:cNvPr>
                <p14:cNvContentPartPr/>
                <p14:nvPr/>
              </p14:nvContentPartPr>
              <p14:xfrm>
                <a:off x="7739276" y="1749585"/>
                <a:ext cx="226440" cy="176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E9FF89-04BC-485A-AE28-6070EABD41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0636" y="1740585"/>
                  <a:ext cx="244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73FB838-B5A6-4E13-9107-DD3A0697C4C9}"/>
                    </a:ext>
                  </a:extLst>
                </p14:cNvPr>
                <p14:cNvContentPartPr/>
                <p14:nvPr/>
              </p14:nvContentPartPr>
              <p14:xfrm>
                <a:off x="7993796" y="1886385"/>
                <a:ext cx="114480" cy="94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73FB838-B5A6-4E13-9107-DD3A0697C4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84796" y="1877745"/>
                  <a:ext cx="132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07C362-D5BF-45B8-BD3E-5C0AEFDD7ACB}"/>
                    </a:ext>
                  </a:extLst>
                </p14:cNvPr>
                <p14:cNvContentPartPr/>
                <p14:nvPr/>
              </p14:nvContentPartPr>
              <p14:xfrm>
                <a:off x="8144636" y="1796745"/>
                <a:ext cx="85320" cy="129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07C362-D5BF-45B8-BD3E-5C0AEFDD7A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35996" y="1788105"/>
                  <a:ext cx="102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10AC969-63F6-4F81-A717-00EBE6C10ADD}"/>
                    </a:ext>
                  </a:extLst>
                </p14:cNvPr>
                <p14:cNvContentPartPr/>
                <p14:nvPr/>
              </p14:nvContentPartPr>
              <p14:xfrm>
                <a:off x="8248316" y="1882785"/>
                <a:ext cx="121680" cy="111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10AC969-63F6-4F81-A717-00EBE6C10A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39676" y="1873785"/>
                  <a:ext cx="13932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F0AA70C-F099-4084-8D39-0178745F3339}"/>
                  </a:ext>
                </a:extLst>
              </p14:cNvPr>
              <p14:cNvContentPartPr/>
              <p14:nvPr/>
            </p14:nvContentPartPr>
            <p14:xfrm>
              <a:off x="6146636" y="2114625"/>
              <a:ext cx="105480" cy="160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F0AA70C-F099-4084-8D39-0178745F333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37636" y="2105985"/>
                <a:ext cx="123120" cy="1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F9D67248-2418-4AAB-91B0-6B817831BFB6}"/>
              </a:ext>
            </a:extLst>
          </p:cNvPr>
          <p:cNvGrpSpPr/>
          <p:nvPr/>
        </p:nvGrpSpPr>
        <p:grpSpPr>
          <a:xfrm>
            <a:off x="6389276" y="2158185"/>
            <a:ext cx="162360" cy="38520"/>
            <a:chOff x="6389276" y="2158185"/>
            <a:chExt cx="162360" cy="3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536A642-A959-4062-8E09-1CA94EE5C3C7}"/>
                    </a:ext>
                  </a:extLst>
                </p14:cNvPr>
                <p14:cNvContentPartPr/>
                <p14:nvPr/>
              </p14:nvContentPartPr>
              <p14:xfrm>
                <a:off x="6389276" y="2158185"/>
                <a:ext cx="79200" cy="10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536A642-A959-4062-8E09-1CA94EE5C3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80276" y="2149545"/>
                  <a:ext cx="96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58C5D2-4262-4901-B525-60228689CDB3}"/>
                    </a:ext>
                  </a:extLst>
                </p14:cNvPr>
                <p14:cNvContentPartPr/>
                <p14:nvPr/>
              </p14:nvContentPartPr>
              <p14:xfrm>
                <a:off x="6419156" y="2187705"/>
                <a:ext cx="132480" cy="9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58C5D2-4262-4901-B525-60228689CD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10516" y="2178705"/>
                  <a:ext cx="1501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0FF3E9-248F-414E-AA3C-4B2E1982DF71}"/>
              </a:ext>
            </a:extLst>
          </p:cNvPr>
          <p:cNvGrpSpPr/>
          <p:nvPr/>
        </p:nvGrpSpPr>
        <p:grpSpPr>
          <a:xfrm>
            <a:off x="6731636" y="2082945"/>
            <a:ext cx="1307880" cy="456480"/>
            <a:chOff x="6731636" y="2082945"/>
            <a:chExt cx="1307880" cy="45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D9B2571-3AB8-4BD0-AA1C-0C0AF27C54A8}"/>
                    </a:ext>
                  </a:extLst>
                </p14:cNvPr>
                <p14:cNvContentPartPr/>
                <p14:nvPr/>
              </p14:nvContentPartPr>
              <p14:xfrm>
                <a:off x="6746396" y="2111745"/>
                <a:ext cx="97560" cy="150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D9B2571-3AB8-4BD0-AA1C-0C0AF27C54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37756" y="2102745"/>
                  <a:ext cx="115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F7D3ABF-4903-43BF-945F-CB801DE423AD}"/>
                    </a:ext>
                  </a:extLst>
                </p14:cNvPr>
                <p14:cNvContentPartPr/>
                <p14:nvPr/>
              </p14:nvContentPartPr>
              <p14:xfrm>
                <a:off x="6900476" y="2208945"/>
                <a:ext cx="17280" cy="88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F7D3ABF-4903-43BF-945F-CB801DE423A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91476" y="2200305"/>
                  <a:ext cx="34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510A95-2DFC-4769-B96B-AC09207B787B}"/>
                    </a:ext>
                  </a:extLst>
                </p14:cNvPr>
                <p14:cNvContentPartPr/>
                <p14:nvPr/>
              </p14:nvContentPartPr>
              <p14:xfrm>
                <a:off x="6994796" y="2202105"/>
                <a:ext cx="89280" cy="4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510A95-2DFC-4769-B96B-AC09207B78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85796" y="2193105"/>
                  <a:ext cx="106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1CA879-C1D2-41C4-BF1A-8E80119FF014}"/>
                    </a:ext>
                  </a:extLst>
                </p14:cNvPr>
                <p14:cNvContentPartPr/>
                <p14:nvPr/>
              </p14:nvContentPartPr>
              <p14:xfrm>
                <a:off x="7155716" y="2144505"/>
                <a:ext cx="96840" cy="98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1CA879-C1D2-41C4-BF1A-8E80119FF01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46716" y="2135505"/>
                  <a:ext cx="114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70868B1-4E1F-48AD-A9CD-CBC14F0FFE15}"/>
                    </a:ext>
                  </a:extLst>
                </p14:cNvPr>
                <p14:cNvContentPartPr/>
                <p14:nvPr/>
              </p14:nvContentPartPr>
              <p14:xfrm>
                <a:off x="7211156" y="2102025"/>
                <a:ext cx="243720" cy="318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70868B1-4E1F-48AD-A9CD-CBC14F0FFE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02516" y="2093385"/>
                  <a:ext cx="2613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E249247-4355-480E-9571-07EC8378833C}"/>
                    </a:ext>
                  </a:extLst>
                </p14:cNvPr>
                <p14:cNvContentPartPr/>
                <p14:nvPr/>
              </p14:nvContentPartPr>
              <p14:xfrm>
                <a:off x="6731636" y="2082945"/>
                <a:ext cx="177480" cy="456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E249247-4355-480E-9571-07EC837883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22996" y="2074305"/>
                  <a:ext cx="1951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0C42C4-BAF0-4422-8136-3893D01F8B62}"/>
                    </a:ext>
                  </a:extLst>
                </p14:cNvPr>
                <p14:cNvContentPartPr/>
                <p14:nvPr/>
              </p14:nvContentPartPr>
              <p14:xfrm>
                <a:off x="7466036" y="2185545"/>
                <a:ext cx="126720" cy="121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0C42C4-BAF0-4422-8136-3893D01F8B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57036" y="2176545"/>
                  <a:ext cx="144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E6B2D5-0C38-44EC-A307-CF66036E04D5}"/>
                    </a:ext>
                  </a:extLst>
                </p14:cNvPr>
                <p14:cNvContentPartPr/>
                <p14:nvPr/>
              </p14:nvContentPartPr>
              <p14:xfrm>
                <a:off x="7607156" y="2319105"/>
                <a:ext cx="4320" cy="137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E6B2D5-0C38-44EC-A307-CF66036E04D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98156" y="2310105"/>
                  <a:ext cx="21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566FB73-D7B4-42D0-97B4-190095FAD826}"/>
                    </a:ext>
                  </a:extLst>
                </p14:cNvPr>
                <p14:cNvContentPartPr/>
                <p14:nvPr/>
              </p14:nvContentPartPr>
              <p14:xfrm>
                <a:off x="7682756" y="2269785"/>
                <a:ext cx="130680" cy="113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566FB73-D7B4-42D0-97B4-190095FAD82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74116" y="2260785"/>
                  <a:ext cx="148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AE895A-4A8E-4618-841E-0D5F15B997C3}"/>
                    </a:ext>
                  </a:extLst>
                </p14:cNvPr>
                <p14:cNvContentPartPr/>
                <p14:nvPr/>
              </p14:nvContentPartPr>
              <p14:xfrm>
                <a:off x="7918556" y="2347185"/>
                <a:ext cx="1332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AE895A-4A8E-4618-841E-0D5F15B997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09556" y="2338185"/>
                  <a:ext cx="3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58834A-50D7-450E-892E-6546EFC82B4E}"/>
                    </a:ext>
                  </a:extLst>
                </p14:cNvPr>
                <p14:cNvContentPartPr/>
                <p14:nvPr/>
              </p14:nvContentPartPr>
              <p14:xfrm>
                <a:off x="8031596" y="2337825"/>
                <a:ext cx="792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58834A-50D7-450E-892E-6546EFC82B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22596" y="2328825"/>
                  <a:ext cx="25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490E3C6-01DB-4CAD-840B-CA8606194023}"/>
              </a:ext>
            </a:extLst>
          </p:cNvPr>
          <p:cNvGrpSpPr/>
          <p:nvPr/>
        </p:nvGrpSpPr>
        <p:grpSpPr>
          <a:xfrm>
            <a:off x="8210516" y="2186625"/>
            <a:ext cx="943560" cy="303480"/>
            <a:chOff x="8210516" y="2186625"/>
            <a:chExt cx="94356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AF1E2F-9F56-43C4-9C98-B4B6F6AD67F6}"/>
                    </a:ext>
                  </a:extLst>
                </p14:cNvPr>
                <p14:cNvContentPartPr/>
                <p14:nvPr/>
              </p14:nvContentPartPr>
              <p14:xfrm>
                <a:off x="8210516" y="2266185"/>
                <a:ext cx="110520" cy="116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AF1E2F-9F56-43C4-9C98-B4B6F6AD67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01876" y="2257545"/>
                  <a:ext cx="128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0809370-2C78-4885-B2A8-8DB3EDABCD68}"/>
                    </a:ext>
                  </a:extLst>
                </p14:cNvPr>
                <p14:cNvContentPartPr/>
                <p14:nvPr/>
              </p14:nvContentPartPr>
              <p14:xfrm>
                <a:off x="8387636" y="2186625"/>
                <a:ext cx="96480" cy="253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0809370-2C78-4885-B2A8-8DB3EDABCD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78996" y="2177985"/>
                  <a:ext cx="1141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42B6ED-8130-4128-8ACD-773721EC771F}"/>
                    </a:ext>
                  </a:extLst>
                </p14:cNvPr>
                <p14:cNvContentPartPr/>
                <p14:nvPr/>
              </p14:nvContentPartPr>
              <p14:xfrm>
                <a:off x="8466476" y="2290665"/>
                <a:ext cx="69480" cy="96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42B6ED-8130-4128-8ACD-773721EC77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57836" y="2281665"/>
                  <a:ext cx="87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79DAB9-83F6-44D9-ADDD-91F613F32B87}"/>
                    </a:ext>
                  </a:extLst>
                </p14:cNvPr>
                <p14:cNvContentPartPr/>
                <p14:nvPr/>
              </p14:nvContentPartPr>
              <p14:xfrm>
                <a:off x="8559356" y="2366625"/>
                <a:ext cx="89280" cy="72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79DAB9-83F6-44D9-ADDD-91F613F32B8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50356" y="2357985"/>
                  <a:ext cx="106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7FFC79-3D7F-4CFA-AACF-E8D2014B967B}"/>
                    </a:ext>
                  </a:extLst>
                </p14:cNvPr>
                <p14:cNvContentPartPr/>
                <p14:nvPr/>
              </p14:nvContentPartPr>
              <p14:xfrm>
                <a:off x="8681756" y="2319105"/>
                <a:ext cx="6984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7FFC79-3D7F-4CFA-AACF-E8D2014B96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73116" y="2310105"/>
                  <a:ext cx="87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04099E-9C2F-40F2-9A90-5DD9EB42FB88}"/>
                    </a:ext>
                  </a:extLst>
                </p14:cNvPr>
                <p14:cNvContentPartPr/>
                <p14:nvPr/>
              </p14:nvContentPartPr>
              <p14:xfrm>
                <a:off x="8788316" y="2262585"/>
                <a:ext cx="25920" cy="78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04099E-9C2F-40F2-9A90-5DD9EB42FB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79676" y="2253585"/>
                  <a:ext cx="4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07FCD5-9F8B-4A83-B335-6965CF2394A7}"/>
                    </a:ext>
                  </a:extLst>
                </p14:cNvPr>
                <p14:cNvContentPartPr/>
                <p14:nvPr/>
              </p14:nvContentPartPr>
              <p14:xfrm>
                <a:off x="8841956" y="2234145"/>
                <a:ext cx="104760" cy="231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07FCD5-9F8B-4A83-B335-6965CF2394A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33316" y="2225145"/>
                  <a:ext cx="122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043694-CA0B-4E76-84E5-6E1B73474581}"/>
                    </a:ext>
                  </a:extLst>
                </p14:cNvPr>
                <p14:cNvContentPartPr/>
                <p14:nvPr/>
              </p14:nvContentPartPr>
              <p14:xfrm>
                <a:off x="8993156" y="2285625"/>
                <a:ext cx="67320" cy="70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043694-CA0B-4E76-84E5-6E1B7347458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84156" y="2276625"/>
                  <a:ext cx="84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C27EEF4-9423-483B-93FC-16CBC02C6FFA}"/>
                    </a:ext>
                  </a:extLst>
                </p14:cNvPr>
                <p14:cNvContentPartPr/>
                <p14:nvPr/>
              </p14:nvContentPartPr>
              <p14:xfrm>
                <a:off x="9059036" y="2353665"/>
                <a:ext cx="95040" cy="136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C27EEF4-9423-483B-93FC-16CBC02C6F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50036" y="2344665"/>
                  <a:ext cx="11268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A65B707-709B-4B50-9378-F03BF9BFA2F2}"/>
                  </a:ext>
                </a:extLst>
              </p14:cNvPr>
              <p14:cNvContentPartPr/>
              <p14:nvPr/>
            </p14:nvContentPartPr>
            <p14:xfrm>
              <a:off x="6070676" y="2958465"/>
              <a:ext cx="1800" cy="1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A65B707-709B-4B50-9378-F03BF9BFA2F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61676" y="2949465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B01173B-C2B9-4532-9C8A-95FFB84C3DAF}"/>
                  </a:ext>
                </a:extLst>
              </p14:cNvPr>
              <p14:cNvContentPartPr/>
              <p14:nvPr/>
            </p14:nvContentPartPr>
            <p14:xfrm>
              <a:off x="6042596" y="3054225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B01173B-C2B9-4532-9C8A-95FFB84C3DA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033596" y="30455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A6831C9-DA34-4DA3-B3EB-D6AFCC77085E}"/>
              </a:ext>
            </a:extLst>
          </p:cNvPr>
          <p:cNvGrpSpPr/>
          <p:nvPr/>
        </p:nvGrpSpPr>
        <p:grpSpPr>
          <a:xfrm>
            <a:off x="6514556" y="2815905"/>
            <a:ext cx="1121400" cy="248400"/>
            <a:chOff x="6514556" y="2815905"/>
            <a:chExt cx="112140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43BF5FC-A97B-4A2D-8A17-4C3B44799E49}"/>
                    </a:ext>
                  </a:extLst>
                </p14:cNvPr>
                <p14:cNvContentPartPr/>
                <p14:nvPr/>
              </p14:nvContentPartPr>
              <p14:xfrm>
                <a:off x="6514556" y="2865225"/>
                <a:ext cx="93240" cy="137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3BF5FC-A97B-4A2D-8A17-4C3B44799E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05556" y="2856225"/>
                  <a:ext cx="110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8AF7C12-7119-4D42-A041-EB98A92B0AFD}"/>
                    </a:ext>
                  </a:extLst>
                </p14:cNvPr>
                <p14:cNvContentPartPr/>
                <p14:nvPr/>
              </p14:nvContentPartPr>
              <p14:xfrm>
                <a:off x="6692756" y="2941185"/>
                <a:ext cx="360" cy="122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8AF7C12-7119-4D42-A041-EB98A92B0AF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84116" y="2932545"/>
                  <a:ext cx="18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1F0CC5-E4B3-47CE-B6A8-2C67F77207B1}"/>
                    </a:ext>
                  </a:extLst>
                </p14:cNvPr>
                <p14:cNvContentPartPr/>
                <p14:nvPr/>
              </p14:nvContentPartPr>
              <p14:xfrm>
                <a:off x="6777716" y="2922105"/>
                <a:ext cx="9252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1F0CC5-E4B3-47CE-B6A8-2C67F77207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69076" y="2913105"/>
                  <a:ext cx="11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5F5FD2F-480F-4F28-B115-828C6767BF0C}"/>
                    </a:ext>
                  </a:extLst>
                </p14:cNvPr>
                <p14:cNvContentPartPr/>
                <p14:nvPr/>
              </p14:nvContentPartPr>
              <p14:xfrm>
                <a:off x="6955916" y="2815905"/>
                <a:ext cx="67320" cy="108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5F5FD2F-480F-4F28-B115-828C6767BF0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47276" y="2807265"/>
                  <a:ext cx="84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B6731F-37E3-492D-80CE-939017DF296D}"/>
                    </a:ext>
                  </a:extLst>
                </p14:cNvPr>
                <p14:cNvContentPartPr/>
                <p14:nvPr/>
              </p14:nvContentPartPr>
              <p14:xfrm>
                <a:off x="7079396" y="2884665"/>
                <a:ext cx="210600" cy="150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B6731F-37E3-492D-80CE-939017DF296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70396" y="2875665"/>
                  <a:ext cx="228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9F93D86-DE6F-4F41-8B62-9338623B0DFE}"/>
                    </a:ext>
                  </a:extLst>
                </p14:cNvPr>
                <p14:cNvContentPartPr/>
                <p14:nvPr/>
              </p14:nvContentPartPr>
              <p14:xfrm>
                <a:off x="7248956" y="2838225"/>
                <a:ext cx="254160" cy="103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9F93D86-DE6F-4F41-8B62-9338623B0D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16" y="2829225"/>
                  <a:ext cx="271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CBF20A4-7EB5-425C-9939-BEEB52790502}"/>
                    </a:ext>
                  </a:extLst>
                </p14:cNvPr>
                <p14:cNvContentPartPr/>
                <p14:nvPr/>
              </p14:nvContentPartPr>
              <p14:xfrm>
                <a:off x="7565396" y="2969265"/>
                <a:ext cx="70560" cy="95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CBF20A4-7EB5-425C-9939-BEEB527905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56756" y="2960265"/>
                  <a:ext cx="882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963FFF6-995F-486D-B895-31DF05C1BF01}"/>
              </a:ext>
            </a:extLst>
          </p:cNvPr>
          <p:cNvGrpSpPr/>
          <p:nvPr/>
        </p:nvGrpSpPr>
        <p:grpSpPr>
          <a:xfrm>
            <a:off x="7802996" y="2846865"/>
            <a:ext cx="1154880" cy="270360"/>
            <a:chOff x="7802996" y="2846865"/>
            <a:chExt cx="115488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E041EC1-33F8-4581-9336-2AC1B5A5ED89}"/>
                    </a:ext>
                  </a:extLst>
                </p14:cNvPr>
                <p14:cNvContentPartPr/>
                <p14:nvPr/>
              </p14:nvContentPartPr>
              <p14:xfrm>
                <a:off x="7802996" y="2846865"/>
                <a:ext cx="77760" cy="113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E041EC1-33F8-4581-9336-2AC1B5A5ED8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94356" y="2837865"/>
                  <a:ext cx="95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6EFC331-45B8-4E05-96AD-D179FEA20B2A}"/>
                    </a:ext>
                  </a:extLst>
                </p14:cNvPr>
                <p14:cNvContentPartPr/>
                <p14:nvPr/>
              </p14:nvContentPartPr>
              <p14:xfrm>
                <a:off x="7909196" y="2964585"/>
                <a:ext cx="84600" cy="63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6EFC331-45B8-4E05-96AD-D179FEA20B2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00196" y="2955585"/>
                  <a:ext cx="102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03E9118-8AA8-4E68-B2D0-38291BCD8EA4}"/>
                    </a:ext>
                  </a:extLst>
                </p14:cNvPr>
                <p14:cNvContentPartPr/>
                <p14:nvPr/>
              </p14:nvContentPartPr>
              <p14:xfrm>
                <a:off x="8034836" y="2937225"/>
                <a:ext cx="75960" cy="4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03E9118-8AA8-4E68-B2D0-38291BCD8E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25836" y="2928585"/>
                  <a:ext cx="93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8186A5D-3244-49E4-BFDC-BCA96E1F0502}"/>
                    </a:ext>
                  </a:extLst>
                </p14:cNvPr>
                <p14:cNvContentPartPr/>
                <p14:nvPr/>
              </p14:nvContentPartPr>
              <p14:xfrm>
                <a:off x="8181356" y="2846865"/>
                <a:ext cx="57960" cy="122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8186A5D-3244-49E4-BFDC-BCA96E1F050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72716" y="2837865"/>
                  <a:ext cx="75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F856867-BA31-4DBD-BADF-91C0661A47B2}"/>
                    </a:ext>
                  </a:extLst>
                </p14:cNvPr>
                <p14:cNvContentPartPr/>
                <p14:nvPr/>
              </p14:nvContentPartPr>
              <p14:xfrm>
                <a:off x="8275316" y="2922105"/>
                <a:ext cx="222840" cy="105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F856867-BA31-4DBD-BADF-91C0661A47B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66316" y="2913105"/>
                  <a:ext cx="240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F49101-C53B-47B6-AF50-08E84CBBED53}"/>
                    </a:ext>
                  </a:extLst>
                </p14:cNvPr>
                <p14:cNvContentPartPr/>
                <p14:nvPr/>
              </p14:nvContentPartPr>
              <p14:xfrm>
                <a:off x="8455676" y="2884665"/>
                <a:ext cx="198720" cy="76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F49101-C53B-47B6-AF50-08E84CBBED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46676" y="2875665"/>
                  <a:ext cx="216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900B4D3-265B-4676-BBAF-9E096475D120}"/>
                    </a:ext>
                  </a:extLst>
                </p14:cNvPr>
                <p14:cNvContentPartPr/>
                <p14:nvPr/>
              </p14:nvContentPartPr>
              <p14:xfrm>
                <a:off x="8632436" y="2969265"/>
                <a:ext cx="68760" cy="147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900B4D3-265B-4676-BBAF-9E096475D1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23796" y="2960265"/>
                  <a:ext cx="86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087CBB3-F958-4A46-87B1-80134213F59F}"/>
                    </a:ext>
                  </a:extLst>
                </p14:cNvPr>
                <p14:cNvContentPartPr/>
                <p14:nvPr/>
              </p14:nvContentPartPr>
              <p14:xfrm>
                <a:off x="8757356" y="2987985"/>
                <a:ext cx="113400" cy="19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087CBB3-F958-4A46-87B1-80134213F59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48716" y="2978985"/>
                  <a:ext cx="131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8449097-28C7-4DF5-AC8F-18754933DA97}"/>
                    </a:ext>
                  </a:extLst>
                </p14:cNvPr>
                <p14:cNvContentPartPr/>
                <p14:nvPr/>
              </p14:nvContentPartPr>
              <p14:xfrm>
                <a:off x="8955356" y="2978625"/>
                <a:ext cx="2520" cy="1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8449097-28C7-4DF5-AC8F-18754933DA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46356" y="2969625"/>
                  <a:ext cx="2016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9B1DFA4-E2C6-485B-A91B-291E8F0FAB23}"/>
              </a:ext>
            </a:extLst>
          </p:cNvPr>
          <p:cNvGrpSpPr/>
          <p:nvPr/>
        </p:nvGrpSpPr>
        <p:grpSpPr>
          <a:xfrm>
            <a:off x="7768796" y="3261585"/>
            <a:ext cx="719280" cy="203040"/>
            <a:chOff x="7768796" y="3261585"/>
            <a:chExt cx="719280" cy="2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03670B-5757-40C3-B874-C9B0BF02E34D}"/>
                    </a:ext>
                  </a:extLst>
                </p14:cNvPr>
                <p14:cNvContentPartPr/>
                <p14:nvPr/>
              </p14:nvContentPartPr>
              <p14:xfrm>
                <a:off x="7768796" y="3280665"/>
                <a:ext cx="106560" cy="104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03670B-5757-40C3-B874-C9B0BF02E3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59796" y="3271665"/>
                  <a:ext cx="124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544AE2B-CB06-4EAF-9B4E-BE35BB5890E4}"/>
                    </a:ext>
                  </a:extLst>
                </p14:cNvPr>
                <p14:cNvContentPartPr/>
                <p14:nvPr/>
              </p14:nvContentPartPr>
              <p14:xfrm>
                <a:off x="7899836" y="3346905"/>
                <a:ext cx="221760" cy="88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544AE2B-CB06-4EAF-9B4E-BE35BB5890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90836" y="3337905"/>
                  <a:ext cx="239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883C9C-696E-4835-B766-BEEF98A7C5CA}"/>
                    </a:ext>
                  </a:extLst>
                </p14:cNvPr>
                <p14:cNvContentPartPr/>
                <p14:nvPr/>
              </p14:nvContentPartPr>
              <p14:xfrm>
                <a:off x="8201156" y="3261585"/>
                <a:ext cx="38160" cy="145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883C9C-696E-4835-B766-BEEF98A7C5C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92516" y="3252585"/>
                  <a:ext cx="55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CDD68A-2E46-4D02-95E2-48681CF77F2B}"/>
                    </a:ext>
                  </a:extLst>
                </p14:cNvPr>
                <p14:cNvContentPartPr/>
                <p14:nvPr/>
              </p14:nvContentPartPr>
              <p14:xfrm>
                <a:off x="8284676" y="3378945"/>
                <a:ext cx="78120" cy="85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CDD68A-2E46-4D02-95E2-48681CF77F2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75676" y="3370305"/>
                  <a:ext cx="95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3C4B869-6FA9-4D67-9A54-39BFD1144B5C}"/>
                    </a:ext>
                  </a:extLst>
                </p14:cNvPr>
                <p14:cNvContentPartPr/>
                <p14:nvPr/>
              </p14:nvContentPartPr>
              <p14:xfrm>
                <a:off x="8446316" y="3352305"/>
                <a:ext cx="41760" cy="52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C4B869-6FA9-4D67-9A54-39BFD1144B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37316" y="3343305"/>
                  <a:ext cx="5940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6964A51-6F70-4435-8D9E-093CA2BA1420}"/>
                  </a:ext>
                </a:extLst>
              </p14:cNvPr>
              <p14:cNvContentPartPr/>
              <p14:nvPr/>
            </p14:nvContentPartPr>
            <p14:xfrm>
              <a:off x="8647556" y="3293985"/>
              <a:ext cx="88920" cy="788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6964A51-6F70-4435-8D9E-093CA2BA142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638556" y="3284985"/>
                <a:ext cx="1065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6C6A3CB-197C-41A7-AA91-73F13D54390E}"/>
              </a:ext>
            </a:extLst>
          </p:cNvPr>
          <p:cNvGrpSpPr/>
          <p:nvPr/>
        </p:nvGrpSpPr>
        <p:grpSpPr>
          <a:xfrm>
            <a:off x="7692116" y="3770625"/>
            <a:ext cx="830160" cy="189720"/>
            <a:chOff x="7692116" y="3770625"/>
            <a:chExt cx="83016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6223F8-3403-4FD1-9A45-F612529D79C7}"/>
                    </a:ext>
                  </a:extLst>
                </p14:cNvPr>
                <p14:cNvContentPartPr/>
                <p14:nvPr/>
              </p14:nvContentPartPr>
              <p14:xfrm>
                <a:off x="7692116" y="3799065"/>
                <a:ext cx="16200" cy="9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6223F8-3403-4FD1-9A45-F612529D79C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83476" y="3790065"/>
                  <a:ext cx="33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36EB249-6B9A-4BAD-9D44-ECAD0AE05D2F}"/>
                    </a:ext>
                  </a:extLst>
                </p14:cNvPr>
                <p14:cNvContentPartPr/>
                <p14:nvPr/>
              </p14:nvContentPartPr>
              <p14:xfrm>
                <a:off x="7710836" y="3912105"/>
                <a:ext cx="132480" cy="9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36EB249-6B9A-4BAD-9D44-ECAD0AE05D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02196" y="3903105"/>
                  <a:ext cx="150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C04F66C-7800-4DEF-AC44-3AB657B6474D}"/>
                    </a:ext>
                  </a:extLst>
                </p14:cNvPr>
                <p14:cNvContentPartPr/>
                <p14:nvPr/>
              </p14:nvContentPartPr>
              <p14:xfrm>
                <a:off x="7955996" y="3810945"/>
                <a:ext cx="46080" cy="83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C04F66C-7800-4DEF-AC44-3AB657B647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47356" y="3802305"/>
                  <a:ext cx="63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BC84E33-5874-4B5E-95B1-C98C13C104D5}"/>
                    </a:ext>
                  </a:extLst>
                </p14:cNvPr>
                <p14:cNvContentPartPr/>
                <p14:nvPr/>
              </p14:nvContentPartPr>
              <p14:xfrm>
                <a:off x="8069396" y="3834705"/>
                <a:ext cx="3960" cy="1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BC84E33-5874-4B5E-95B1-C98C13C104D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60396" y="3826065"/>
                  <a:ext cx="216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7EFD75B-5150-43E9-AE80-BB6A2F728A5E}"/>
                    </a:ext>
                  </a:extLst>
                </p14:cNvPr>
                <p14:cNvContentPartPr/>
                <p14:nvPr/>
              </p14:nvContentPartPr>
              <p14:xfrm>
                <a:off x="7946276" y="3795465"/>
                <a:ext cx="153720" cy="99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7EFD75B-5150-43E9-AE80-BB6A2F728A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37636" y="3786465"/>
                  <a:ext cx="171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C4F9B65-B977-4E2A-8B02-F261768269F3}"/>
                    </a:ext>
                  </a:extLst>
                </p14:cNvPr>
                <p14:cNvContentPartPr/>
                <p14:nvPr/>
              </p14:nvContentPartPr>
              <p14:xfrm>
                <a:off x="8144636" y="3836505"/>
                <a:ext cx="19800" cy="113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C4F9B65-B977-4E2A-8B02-F261768269F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35996" y="3827505"/>
                  <a:ext cx="3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5FC11AD-0E63-4676-98DF-F9B08F66AAF7}"/>
                    </a:ext>
                  </a:extLst>
                </p14:cNvPr>
                <p14:cNvContentPartPr/>
                <p14:nvPr/>
              </p14:nvContentPartPr>
              <p14:xfrm>
                <a:off x="8201156" y="3817785"/>
                <a:ext cx="129600" cy="66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5FC11AD-0E63-4676-98DF-F9B08F66AAF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92516" y="3808785"/>
                  <a:ext cx="147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F513D94-70E5-4CD8-9C36-D966855D7A52}"/>
                    </a:ext>
                  </a:extLst>
                </p14:cNvPr>
                <p14:cNvContentPartPr/>
                <p14:nvPr/>
              </p14:nvContentPartPr>
              <p14:xfrm>
                <a:off x="8406716" y="3770625"/>
                <a:ext cx="115560" cy="189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F513D94-70E5-4CD8-9C36-D966855D7A5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98076" y="3761625"/>
                  <a:ext cx="1332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1454398-1D32-4FC6-B931-EA327BAF3ABF}"/>
              </a:ext>
            </a:extLst>
          </p:cNvPr>
          <p:cNvGrpSpPr/>
          <p:nvPr/>
        </p:nvGrpSpPr>
        <p:grpSpPr>
          <a:xfrm>
            <a:off x="7985876" y="4144665"/>
            <a:ext cx="753840" cy="240840"/>
            <a:chOff x="7985876" y="4144665"/>
            <a:chExt cx="75384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EA29209-0882-44F9-ADAA-28B5AE39D2E5}"/>
                    </a:ext>
                  </a:extLst>
                </p14:cNvPr>
                <p14:cNvContentPartPr/>
                <p14:nvPr/>
              </p14:nvContentPartPr>
              <p14:xfrm>
                <a:off x="7985876" y="4144665"/>
                <a:ext cx="138600" cy="95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EA29209-0882-44F9-ADAA-28B5AE39D2E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76876" y="4135665"/>
                  <a:ext cx="156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BB2ECD7-345E-4343-8895-03F85343B591}"/>
                    </a:ext>
                  </a:extLst>
                </p14:cNvPr>
                <p14:cNvContentPartPr/>
                <p14:nvPr/>
              </p14:nvContentPartPr>
              <p14:xfrm>
                <a:off x="8157596" y="4209105"/>
                <a:ext cx="87120" cy="147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BB2ECD7-345E-4343-8895-03F85343B5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48596" y="4200105"/>
                  <a:ext cx="104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778557C-9120-4A01-887B-3CC02260EE35}"/>
                    </a:ext>
                  </a:extLst>
                </p14:cNvPr>
                <p14:cNvContentPartPr/>
                <p14:nvPr/>
              </p14:nvContentPartPr>
              <p14:xfrm>
                <a:off x="8323556" y="4210185"/>
                <a:ext cx="79560" cy="61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778557C-9120-4A01-887B-3CC02260EE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14916" y="4201545"/>
                  <a:ext cx="97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F1072E4-3B36-4146-A264-631CF8970FF2}"/>
                    </a:ext>
                  </a:extLst>
                </p14:cNvPr>
                <p14:cNvContentPartPr/>
                <p14:nvPr/>
              </p14:nvContentPartPr>
              <p14:xfrm>
                <a:off x="8473676" y="4157265"/>
                <a:ext cx="71280" cy="148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F1072E4-3B36-4146-A264-631CF8970F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65036" y="4148265"/>
                  <a:ext cx="88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FC75279-77FB-4D09-9D50-E261100D05EC}"/>
                    </a:ext>
                  </a:extLst>
                </p14:cNvPr>
                <p14:cNvContentPartPr/>
                <p14:nvPr/>
              </p14:nvContentPartPr>
              <p14:xfrm>
                <a:off x="8615876" y="4268865"/>
                <a:ext cx="123840" cy="116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FC75279-77FB-4D09-9D50-E261100D05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06876" y="4259865"/>
                  <a:ext cx="14148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DF93D9D-72D2-45B1-B332-78881AFAC25E}"/>
                  </a:ext>
                </a:extLst>
              </p14:cNvPr>
              <p14:cNvContentPartPr/>
              <p14:nvPr/>
            </p14:nvContentPartPr>
            <p14:xfrm>
              <a:off x="8389436" y="4543545"/>
              <a:ext cx="9720" cy="2001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DF93D9D-72D2-45B1-B332-78881AFAC25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380796" y="4534905"/>
                <a:ext cx="273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18DA8AC-FD36-4907-A610-08C4D01D278F}"/>
                  </a:ext>
                </a:extLst>
              </p14:cNvPr>
              <p14:cNvContentPartPr/>
              <p14:nvPr/>
            </p14:nvContentPartPr>
            <p14:xfrm>
              <a:off x="8389436" y="4864305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18DA8AC-FD36-4907-A610-08C4D01D278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380796" y="48553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6D2713D-3E95-48D6-9B69-A860F58EA78A}"/>
              </a:ext>
            </a:extLst>
          </p:cNvPr>
          <p:cNvGrpSpPr/>
          <p:nvPr/>
        </p:nvGrpSpPr>
        <p:grpSpPr>
          <a:xfrm>
            <a:off x="8048156" y="5023425"/>
            <a:ext cx="392760" cy="194040"/>
            <a:chOff x="8048156" y="5023425"/>
            <a:chExt cx="39276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AEA6EE1-F18F-4A03-A886-952FE18903B3}"/>
                    </a:ext>
                  </a:extLst>
                </p14:cNvPr>
                <p14:cNvContentPartPr/>
                <p14:nvPr/>
              </p14:nvContentPartPr>
              <p14:xfrm>
                <a:off x="8048156" y="5023425"/>
                <a:ext cx="115560" cy="157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AEA6EE1-F18F-4A03-A886-952FE18903B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039516" y="5014425"/>
                  <a:ext cx="133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704DC68-F62B-44FF-B610-88E6AC4EB72E}"/>
                    </a:ext>
                  </a:extLst>
                </p14:cNvPr>
                <p14:cNvContentPartPr/>
                <p14:nvPr/>
              </p14:nvContentPartPr>
              <p14:xfrm>
                <a:off x="8163356" y="5116665"/>
                <a:ext cx="114840" cy="100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704DC68-F62B-44FF-B610-88E6AC4EB7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154716" y="5107665"/>
                  <a:ext cx="132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5473265-EAD4-4DF5-AB48-4647A44293B4}"/>
                    </a:ext>
                  </a:extLst>
                </p14:cNvPr>
                <p14:cNvContentPartPr/>
                <p14:nvPr/>
              </p14:nvContentPartPr>
              <p14:xfrm>
                <a:off x="8387636" y="5074905"/>
                <a:ext cx="53280" cy="47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5473265-EAD4-4DF5-AB48-4647A44293B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378636" y="5066265"/>
                  <a:ext cx="709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02AD22C-1FD2-4494-815C-15A7EA8CF27E}"/>
              </a:ext>
            </a:extLst>
          </p:cNvPr>
          <p:cNvGrpSpPr/>
          <p:nvPr/>
        </p:nvGrpSpPr>
        <p:grpSpPr>
          <a:xfrm>
            <a:off x="8566556" y="4996065"/>
            <a:ext cx="275760" cy="171720"/>
            <a:chOff x="8566556" y="4996065"/>
            <a:chExt cx="27576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2ADDAF8-7E76-4CFC-8746-7C5DE89F8043}"/>
                    </a:ext>
                  </a:extLst>
                </p14:cNvPr>
                <p14:cNvContentPartPr/>
                <p14:nvPr/>
              </p14:nvContentPartPr>
              <p14:xfrm>
                <a:off x="8566556" y="4996065"/>
                <a:ext cx="59040" cy="14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2ADDAF8-7E76-4CFC-8746-7C5DE89F804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57556" y="4987425"/>
                  <a:ext cx="76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05FC191-8256-4376-8BD3-D44076983F2E}"/>
                    </a:ext>
                  </a:extLst>
                </p14:cNvPr>
                <p14:cNvContentPartPr/>
                <p14:nvPr/>
              </p14:nvContentPartPr>
              <p14:xfrm>
                <a:off x="8615876" y="5084625"/>
                <a:ext cx="226440" cy="83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05FC191-8256-4376-8BD3-D44076983F2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606876" y="5075985"/>
                  <a:ext cx="244080" cy="10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55445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CD6F-5ADA-A143-DF33-DC5ADFD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4" y="169875"/>
            <a:ext cx="8109483" cy="464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9120B-6E49-B0FE-79B1-DA58E48C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4" y="5061858"/>
            <a:ext cx="8457509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6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ADD-03E8-358D-7E3E-49CC1E0B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6" y="672325"/>
            <a:ext cx="8562347" cy="42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1E75-5C51-32D0-2D69-103D1DC4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570559"/>
            <a:ext cx="8837795" cy="55254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09DCD6-7A03-4603-B125-93FCFEC895B3}"/>
                  </a:ext>
                </a:extLst>
              </p14:cNvPr>
              <p14:cNvContentPartPr/>
              <p14:nvPr/>
            </p14:nvContentPartPr>
            <p14:xfrm>
              <a:off x="3318116" y="2959905"/>
              <a:ext cx="1123200" cy="29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09DCD6-7A03-4603-B125-93FCFEC895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9476" y="2951265"/>
                <a:ext cx="114084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04583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B2161-872C-DDB9-895E-4796C78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0" y="802689"/>
            <a:ext cx="8456819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6EC5-DAC9-E20B-0F25-D6676ED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" y="578663"/>
            <a:ext cx="8303315" cy="5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8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E7BD-9533-C196-15FB-474778E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7980"/>
            <a:ext cx="8233682" cy="2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7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3813</TotalTime>
  <Words>126</Words>
  <Application>Microsoft Office PowerPoint</Application>
  <PresentationFormat>On-screen Show (4:3)</PresentationFormat>
  <Paragraphs>19</Paragraphs>
  <Slides>107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Arial</vt:lpstr>
      <vt:lpstr>Arial Black</vt:lpstr>
      <vt:lpstr>Calibri</vt:lpstr>
      <vt:lpstr>Calibri Light</vt:lpstr>
      <vt:lpstr>Cambria Math</vt:lpstr>
      <vt:lpstr>TeXGyreTermes-Italic</vt:lpstr>
      <vt:lpstr>Times New Roman</vt:lpstr>
      <vt:lpstr>Wingdings</vt:lpstr>
      <vt:lpstr>Office Theme</vt:lpstr>
      <vt:lpstr>M.Tech. C.S.  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42</cp:revision>
  <dcterms:created xsi:type="dcterms:W3CDTF">2024-07-22T19:46:39Z</dcterms:created>
  <dcterms:modified xsi:type="dcterms:W3CDTF">2024-09-14T07:57:35Z</dcterms:modified>
</cp:coreProperties>
</file>